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Chakra Petch Medium"/>
      <p:regular r:id="rId15"/>
      <p:bold r:id="rId16"/>
      <p:italic r:id="rId17"/>
      <p:boldItalic r:id="rId18"/>
    </p:embeddedFont>
    <p:embeddedFont>
      <p:font typeface="Fira Sans"/>
      <p:regular r:id="rId19"/>
      <p:bold r:id="rId20"/>
      <p:italic r:id="rId21"/>
      <p:boldItalic r:id="rId22"/>
    </p:embeddedFont>
    <p:embeddedFont>
      <p:font typeface="Chakra Petch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bold.fntdata"/><Relationship Id="rId22" Type="http://schemas.openxmlformats.org/officeDocument/2006/relationships/font" Target="fonts/FiraSans-boldItalic.fntdata"/><Relationship Id="rId21" Type="http://schemas.openxmlformats.org/officeDocument/2006/relationships/font" Target="fonts/FiraSans-italic.fntdata"/><Relationship Id="rId24" Type="http://schemas.openxmlformats.org/officeDocument/2006/relationships/font" Target="fonts/ChakraPetch-bold.fntdata"/><Relationship Id="rId23" Type="http://schemas.openxmlformats.org/officeDocument/2006/relationships/font" Target="fonts/ChakraPetch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hakraPetch-boldItalic.fntdata"/><Relationship Id="rId25" Type="http://schemas.openxmlformats.org/officeDocument/2006/relationships/font" Target="fonts/ChakraPetch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ChakraPetchMedium-regular.fntdata"/><Relationship Id="rId14" Type="http://schemas.openxmlformats.org/officeDocument/2006/relationships/slide" Target="slides/slide10.xml"/><Relationship Id="rId17" Type="http://schemas.openxmlformats.org/officeDocument/2006/relationships/font" Target="fonts/ChakraPetchMedium-italic.fntdata"/><Relationship Id="rId16" Type="http://schemas.openxmlformats.org/officeDocument/2006/relationships/font" Target="fonts/ChakraPetchMedium-bold.fntdata"/><Relationship Id="rId19" Type="http://schemas.openxmlformats.org/officeDocument/2006/relationships/font" Target="fonts/FiraSans-regular.fntdata"/><Relationship Id="rId18" Type="http://schemas.openxmlformats.org/officeDocument/2006/relationships/font" Target="fonts/ChakraPetch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d6dd4a041_0_5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d6dd4a041_0_5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d6dd4a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ad6dd4a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ad6dd4a041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ad6dd4a041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ad6dd4a041_0_3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ad6dd4a041_0_3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ad6dd4a041_0_4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ad6dd4a041_0_4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d6dd4a041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d6dd4a041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ad6dd4a041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ad6dd4a041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ad6dd4a041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ad6dd4a041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ad6dd4a041_0_2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ad6dd4a041_0_2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528800"/>
            <a:ext cx="4040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3247" y="3138900"/>
            <a:ext cx="404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>
            <p:ph idx="2" type="pic"/>
          </p:nvPr>
        </p:nvSpPr>
        <p:spPr>
          <a:xfrm>
            <a:off x="5549575" y="849450"/>
            <a:ext cx="2728800" cy="3444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14" name="Google Shape;14;p2"/>
          <p:cNvGrpSpPr/>
          <p:nvPr/>
        </p:nvGrpSpPr>
        <p:grpSpPr>
          <a:xfrm>
            <a:off x="1108425" y="121600"/>
            <a:ext cx="7837050" cy="3432725"/>
            <a:chOff x="1108425" y="121600"/>
            <a:chExt cx="7837050" cy="3432725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8721975" y="2759775"/>
              <a:ext cx="223500" cy="794550"/>
              <a:chOff x="8449700" y="3353100"/>
              <a:chExt cx="223500" cy="79455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1108425" y="121600"/>
              <a:ext cx="963284" cy="223521"/>
              <a:chOff x="902591" y="160753"/>
              <a:chExt cx="1317581" cy="145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>
            <p:ph hasCustomPrompt="1" type="title"/>
          </p:nvPr>
        </p:nvSpPr>
        <p:spPr>
          <a:xfrm>
            <a:off x="3881575" y="1857550"/>
            <a:ext cx="4549200" cy="93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/>
          <p:nvPr>
            <p:ph idx="1" type="subTitle"/>
          </p:nvPr>
        </p:nvSpPr>
        <p:spPr>
          <a:xfrm>
            <a:off x="3881575" y="2788850"/>
            <a:ext cx="4549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11"/>
          <p:cNvSpPr/>
          <p:nvPr>
            <p:ph idx="2" type="pic"/>
          </p:nvPr>
        </p:nvSpPr>
        <p:spPr>
          <a:xfrm>
            <a:off x="874925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3" name="Google Shape;153;p11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4" name="Google Shape;154;p11"/>
          <p:cNvGrpSpPr/>
          <p:nvPr/>
        </p:nvGrpSpPr>
        <p:grpSpPr>
          <a:xfrm>
            <a:off x="713213" y="117217"/>
            <a:ext cx="5781660" cy="4901442"/>
            <a:chOff x="713213" y="117217"/>
            <a:chExt cx="5781660" cy="4901442"/>
          </a:xfrm>
        </p:grpSpPr>
        <p:grpSp>
          <p:nvGrpSpPr>
            <p:cNvPr id="155" name="Google Shape;155;p11"/>
            <p:cNvGrpSpPr/>
            <p:nvPr/>
          </p:nvGrpSpPr>
          <p:grpSpPr>
            <a:xfrm rot="-5400000">
              <a:off x="5985848" y="-168308"/>
              <a:ext cx="223500" cy="794550"/>
              <a:chOff x="8449700" y="3353100"/>
              <a:chExt cx="223500" cy="794550"/>
            </a:xfrm>
          </p:grpSpPr>
          <p:sp>
            <p:nvSpPr>
              <p:cNvPr id="156" name="Google Shape;156;p11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62" name="Google Shape;162;p11"/>
            <p:cNvGrpSpPr/>
            <p:nvPr/>
          </p:nvGrpSpPr>
          <p:grpSpPr>
            <a:xfrm flipH="1">
              <a:off x="713213" y="4795139"/>
              <a:ext cx="963284" cy="223521"/>
              <a:chOff x="902591" y="160753"/>
              <a:chExt cx="1317581" cy="145200"/>
            </a:xfrm>
          </p:grpSpPr>
          <p:sp>
            <p:nvSpPr>
              <p:cNvPr id="163" name="Google Shape;163;p11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" name="Google Shape;173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3"/>
          <p:cNvSpPr txBox="1"/>
          <p:nvPr>
            <p:ph idx="1" type="subTitle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3"/>
          <p:cNvSpPr txBox="1"/>
          <p:nvPr>
            <p:ph idx="2" type="subTitle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idx="3" type="subTitle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3"/>
          <p:cNvSpPr txBox="1"/>
          <p:nvPr>
            <p:ph idx="4" type="subTitle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3"/>
          <p:cNvSpPr txBox="1"/>
          <p:nvPr>
            <p:ph idx="5" type="subTitle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6" type="subTitle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7" type="title"/>
          </p:nvPr>
        </p:nvSpPr>
        <p:spPr>
          <a:xfrm>
            <a:off x="720000" y="1158300"/>
            <a:ext cx="734700" cy="6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hasCustomPrompt="1" idx="8" type="title"/>
          </p:nvPr>
        </p:nvSpPr>
        <p:spPr>
          <a:xfrm>
            <a:off x="720000" y="2891104"/>
            <a:ext cx="734700" cy="6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/>
          <p:nvPr>
            <p:ph hasCustomPrompt="1" idx="9" type="title"/>
          </p:nvPr>
        </p:nvSpPr>
        <p:spPr>
          <a:xfrm>
            <a:off x="3419272" y="1158300"/>
            <a:ext cx="734700" cy="6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hasCustomPrompt="1" idx="13" type="title"/>
          </p:nvPr>
        </p:nvSpPr>
        <p:spPr>
          <a:xfrm>
            <a:off x="3419271" y="2891104"/>
            <a:ext cx="734700" cy="6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/>
          <p:nvPr>
            <p:ph hasCustomPrompt="1" idx="14" type="title"/>
          </p:nvPr>
        </p:nvSpPr>
        <p:spPr>
          <a:xfrm>
            <a:off x="6118550" y="1158300"/>
            <a:ext cx="734700" cy="6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hasCustomPrompt="1" idx="15" type="title"/>
          </p:nvPr>
        </p:nvSpPr>
        <p:spPr>
          <a:xfrm>
            <a:off x="6118550" y="2891104"/>
            <a:ext cx="734700" cy="633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idx="16" type="subTitle"/>
          </p:nvPr>
        </p:nvSpPr>
        <p:spPr>
          <a:xfrm>
            <a:off x="720000" y="167664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17" type="subTitle"/>
          </p:nvPr>
        </p:nvSpPr>
        <p:spPr>
          <a:xfrm>
            <a:off x="3419271" y="167664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18" type="subTitle"/>
          </p:nvPr>
        </p:nvSpPr>
        <p:spPr>
          <a:xfrm>
            <a:off x="6118550" y="167664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19" type="subTitle"/>
          </p:nvPr>
        </p:nvSpPr>
        <p:spPr>
          <a:xfrm>
            <a:off x="720000" y="340932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20" type="subTitle"/>
          </p:nvPr>
        </p:nvSpPr>
        <p:spPr>
          <a:xfrm>
            <a:off x="3419271" y="340932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21" type="subTitle"/>
          </p:nvPr>
        </p:nvSpPr>
        <p:spPr>
          <a:xfrm>
            <a:off x="6118550" y="340932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192" name="Google Shape;192;p13"/>
          <p:cNvGrpSpPr/>
          <p:nvPr/>
        </p:nvGrpSpPr>
        <p:grpSpPr>
          <a:xfrm>
            <a:off x="30061" y="121600"/>
            <a:ext cx="8393937" cy="4902944"/>
            <a:chOff x="30061" y="121600"/>
            <a:chExt cx="8393937" cy="4902944"/>
          </a:xfrm>
        </p:grpSpPr>
        <p:grpSp>
          <p:nvGrpSpPr>
            <p:cNvPr id="193" name="Google Shape;193;p13"/>
            <p:cNvGrpSpPr/>
            <p:nvPr/>
          </p:nvGrpSpPr>
          <p:grpSpPr>
            <a:xfrm rot="5400000">
              <a:off x="7914973" y="4515519"/>
              <a:ext cx="223500" cy="794550"/>
              <a:chOff x="8449700" y="3353100"/>
              <a:chExt cx="223500" cy="794550"/>
            </a:xfrm>
          </p:grpSpPr>
          <p:sp>
            <p:nvSpPr>
              <p:cNvPr id="194" name="Google Shape;194;p13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00" name="Google Shape;200;p13"/>
            <p:cNvGrpSpPr/>
            <p:nvPr/>
          </p:nvGrpSpPr>
          <p:grpSpPr>
            <a:xfrm>
              <a:off x="5803050" y="121600"/>
              <a:ext cx="963284" cy="223521"/>
              <a:chOff x="902591" y="160753"/>
              <a:chExt cx="1317581" cy="145200"/>
            </a:xfrm>
          </p:grpSpPr>
          <p:sp>
            <p:nvSpPr>
              <p:cNvPr id="201" name="Google Shape;201;p13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207" name="Google Shape;207;p13"/>
            <p:cNvSpPr/>
            <p:nvPr/>
          </p:nvSpPr>
          <p:spPr>
            <a:xfrm>
              <a:off x="30061" y="3561885"/>
              <a:ext cx="572400" cy="572400"/>
            </a:xfrm>
            <a:prstGeom prst="mathPlus">
              <a:avLst>
                <a:gd fmla="val 16413" name="adj1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 txBox="1"/>
          <p:nvPr>
            <p:ph type="title"/>
          </p:nvPr>
        </p:nvSpPr>
        <p:spPr>
          <a:xfrm>
            <a:off x="713225" y="3175488"/>
            <a:ext cx="4484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1" name="Google Shape;211;p14"/>
          <p:cNvSpPr txBox="1"/>
          <p:nvPr>
            <p:ph idx="1" type="subTitle"/>
          </p:nvPr>
        </p:nvSpPr>
        <p:spPr>
          <a:xfrm>
            <a:off x="713250" y="1306213"/>
            <a:ext cx="44844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2" name="Google Shape;212;p14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3" name="Google Shape;213;p14"/>
          <p:cNvSpPr/>
          <p:nvPr>
            <p:ph idx="2" type="pic"/>
          </p:nvPr>
        </p:nvSpPr>
        <p:spPr>
          <a:xfrm>
            <a:off x="5701975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214" name="Google Shape;214;p14"/>
          <p:cNvGrpSpPr/>
          <p:nvPr/>
        </p:nvGrpSpPr>
        <p:grpSpPr>
          <a:xfrm>
            <a:off x="713248" y="117217"/>
            <a:ext cx="7291299" cy="4901442"/>
            <a:chOff x="713248" y="117217"/>
            <a:chExt cx="7291299" cy="4901442"/>
          </a:xfrm>
        </p:grpSpPr>
        <p:grpSp>
          <p:nvGrpSpPr>
            <p:cNvPr id="215" name="Google Shape;215;p14"/>
            <p:cNvGrpSpPr/>
            <p:nvPr/>
          </p:nvGrpSpPr>
          <p:grpSpPr>
            <a:xfrm flipH="1" rot="5400000">
              <a:off x="7495522" y="-168308"/>
              <a:ext cx="223500" cy="794550"/>
              <a:chOff x="8449700" y="3353100"/>
              <a:chExt cx="223500" cy="794550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22" name="Google Shape;222;p14"/>
            <p:cNvGrpSpPr/>
            <p:nvPr/>
          </p:nvGrpSpPr>
          <p:grpSpPr>
            <a:xfrm>
              <a:off x="713248" y="4795139"/>
              <a:ext cx="963284" cy="223521"/>
              <a:chOff x="902591" y="160753"/>
              <a:chExt cx="1317581" cy="1452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/>
          <p:nvPr/>
        </p:nvSpPr>
        <p:spPr>
          <a:xfrm flipH="1">
            <a:off x="314353" y="234000"/>
            <a:ext cx="8515200" cy="4675500"/>
          </a:xfrm>
          <a:prstGeom prst="snip2DiagRect">
            <a:avLst>
              <a:gd fmla="val 0" name="adj1"/>
              <a:gd fmla="val 1911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2" name="Google Shape;232;p15"/>
          <p:cNvSpPr txBox="1"/>
          <p:nvPr>
            <p:ph type="title"/>
          </p:nvPr>
        </p:nvSpPr>
        <p:spPr>
          <a:xfrm flipH="1">
            <a:off x="4276078" y="1499800"/>
            <a:ext cx="41547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idx="1" type="subTitle"/>
          </p:nvPr>
        </p:nvSpPr>
        <p:spPr>
          <a:xfrm flipH="1">
            <a:off x="4276078" y="2239700"/>
            <a:ext cx="4154700" cy="1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15"/>
          <p:cNvSpPr/>
          <p:nvPr>
            <p:ph idx="2" type="pic"/>
          </p:nvPr>
        </p:nvSpPr>
        <p:spPr>
          <a:xfrm flipH="1">
            <a:off x="713228" y="783475"/>
            <a:ext cx="2728800" cy="3576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235" name="Google Shape;235;p15"/>
          <p:cNvGrpSpPr/>
          <p:nvPr/>
        </p:nvGrpSpPr>
        <p:grpSpPr>
          <a:xfrm rot="5400000">
            <a:off x="8345975" y="1037575"/>
            <a:ext cx="963284" cy="223521"/>
            <a:chOff x="902591" y="160753"/>
            <a:chExt cx="1317581" cy="145200"/>
          </a:xfrm>
        </p:grpSpPr>
        <p:sp>
          <p:nvSpPr>
            <p:cNvPr id="236" name="Google Shape;236;p15"/>
            <p:cNvSpPr/>
            <p:nvPr/>
          </p:nvSpPr>
          <p:spPr>
            <a:xfrm>
              <a:off x="902591" y="160753"/>
              <a:ext cx="192600" cy="145200"/>
            </a:xfrm>
            <a:prstGeom prst="parallelogram">
              <a:avLst>
                <a:gd fmla="val 58532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127587" y="160753"/>
              <a:ext cx="192600" cy="145200"/>
            </a:xfrm>
            <a:prstGeom prst="parallelogram">
              <a:avLst>
                <a:gd fmla="val 58532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352583" y="160753"/>
              <a:ext cx="192600" cy="145200"/>
            </a:xfrm>
            <a:prstGeom prst="parallelogram">
              <a:avLst>
                <a:gd fmla="val 58532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577579" y="160753"/>
              <a:ext cx="192600" cy="145200"/>
            </a:xfrm>
            <a:prstGeom prst="parallelogram">
              <a:avLst>
                <a:gd fmla="val 58532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802576" y="160753"/>
              <a:ext cx="192600" cy="145200"/>
            </a:xfrm>
            <a:prstGeom prst="parallelogram">
              <a:avLst>
                <a:gd fmla="val 58532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027572" y="160753"/>
              <a:ext cx="192600" cy="145200"/>
            </a:xfrm>
            <a:prstGeom prst="parallelogram">
              <a:avLst>
                <a:gd fmla="val 58532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 txBox="1"/>
          <p:nvPr>
            <p:ph type="title"/>
          </p:nvPr>
        </p:nvSpPr>
        <p:spPr>
          <a:xfrm>
            <a:off x="865625" y="1352438"/>
            <a:ext cx="3883500" cy="15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865625" y="2886563"/>
            <a:ext cx="38835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6"/>
          <p:cNvSpPr/>
          <p:nvPr>
            <p:ph idx="2" type="pic"/>
          </p:nvPr>
        </p:nvSpPr>
        <p:spPr>
          <a:xfrm>
            <a:off x="5572975" y="1231500"/>
            <a:ext cx="2629200" cy="2680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8" name="Google Shape;248;p16"/>
          <p:cNvGrpSpPr/>
          <p:nvPr/>
        </p:nvGrpSpPr>
        <p:grpSpPr>
          <a:xfrm>
            <a:off x="1123298" y="117217"/>
            <a:ext cx="6426849" cy="4901442"/>
            <a:chOff x="1123298" y="117217"/>
            <a:chExt cx="6426849" cy="4901442"/>
          </a:xfrm>
        </p:grpSpPr>
        <p:grpSp>
          <p:nvGrpSpPr>
            <p:cNvPr id="249" name="Google Shape;249;p16"/>
            <p:cNvGrpSpPr/>
            <p:nvPr/>
          </p:nvGrpSpPr>
          <p:grpSpPr>
            <a:xfrm rot="-5400000">
              <a:off x="1408823" y="-168308"/>
              <a:ext cx="223500" cy="794550"/>
              <a:chOff x="8449700" y="3353100"/>
              <a:chExt cx="223500" cy="794550"/>
            </a:xfrm>
          </p:grpSpPr>
          <p:sp>
            <p:nvSpPr>
              <p:cNvPr id="250" name="Google Shape;250;p16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56" name="Google Shape;256;p16"/>
            <p:cNvGrpSpPr/>
            <p:nvPr/>
          </p:nvGrpSpPr>
          <p:grpSpPr>
            <a:xfrm flipH="1">
              <a:off x="6586863" y="4795139"/>
              <a:ext cx="963284" cy="223521"/>
              <a:chOff x="902591" y="160753"/>
              <a:chExt cx="1317581" cy="145200"/>
            </a:xfrm>
          </p:grpSpPr>
          <p:sp>
            <p:nvSpPr>
              <p:cNvPr id="257" name="Google Shape;257;p16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 txBox="1"/>
          <p:nvPr>
            <p:ph type="title"/>
          </p:nvPr>
        </p:nvSpPr>
        <p:spPr>
          <a:xfrm>
            <a:off x="830375" y="1507963"/>
            <a:ext cx="2922000" cy="11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6" name="Google Shape;266;p17"/>
          <p:cNvSpPr txBox="1"/>
          <p:nvPr>
            <p:ph idx="1" type="subTitle"/>
          </p:nvPr>
        </p:nvSpPr>
        <p:spPr>
          <a:xfrm>
            <a:off x="830375" y="2628738"/>
            <a:ext cx="29220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7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8" name="Google Shape;268;p17"/>
          <p:cNvGrpSpPr/>
          <p:nvPr/>
        </p:nvGrpSpPr>
        <p:grpSpPr>
          <a:xfrm>
            <a:off x="713223" y="121600"/>
            <a:ext cx="7717561" cy="4894916"/>
            <a:chOff x="713223" y="121600"/>
            <a:chExt cx="7717561" cy="4894916"/>
          </a:xfrm>
        </p:grpSpPr>
        <p:grpSp>
          <p:nvGrpSpPr>
            <p:cNvPr id="269" name="Google Shape;269;p17"/>
            <p:cNvGrpSpPr/>
            <p:nvPr/>
          </p:nvGrpSpPr>
          <p:grpSpPr>
            <a:xfrm flipH="1" rot="5400000">
              <a:off x="7921759" y="4507491"/>
              <a:ext cx="223500" cy="794550"/>
              <a:chOff x="8449700" y="3353100"/>
              <a:chExt cx="223500" cy="794550"/>
            </a:xfrm>
          </p:grpSpPr>
          <p:sp>
            <p:nvSpPr>
              <p:cNvPr id="270" name="Google Shape;270;p17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76" name="Google Shape;276;p17"/>
            <p:cNvGrpSpPr/>
            <p:nvPr/>
          </p:nvGrpSpPr>
          <p:grpSpPr>
            <a:xfrm>
              <a:off x="713223" y="121600"/>
              <a:ext cx="963284" cy="223521"/>
              <a:chOff x="902591" y="160753"/>
              <a:chExt cx="1317581" cy="145200"/>
            </a:xfrm>
          </p:grpSpPr>
          <p:sp>
            <p:nvSpPr>
              <p:cNvPr id="277" name="Google Shape;277;p17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8"/>
          <p:cNvSpPr txBox="1"/>
          <p:nvPr>
            <p:ph type="title"/>
          </p:nvPr>
        </p:nvSpPr>
        <p:spPr>
          <a:xfrm>
            <a:off x="5348325" y="1498063"/>
            <a:ext cx="2853600" cy="113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6" name="Google Shape;286;p18"/>
          <p:cNvSpPr txBox="1"/>
          <p:nvPr>
            <p:ph idx="1" type="subTitle"/>
          </p:nvPr>
        </p:nvSpPr>
        <p:spPr>
          <a:xfrm>
            <a:off x="5348475" y="2637527"/>
            <a:ext cx="28536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8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88" name="Google Shape;288;p18"/>
          <p:cNvGrpSpPr/>
          <p:nvPr/>
        </p:nvGrpSpPr>
        <p:grpSpPr>
          <a:xfrm>
            <a:off x="713223" y="121600"/>
            <a:ext cx="7717561" cy="4894916"/>
            <a:chOff x="713223" y="121600"/>
            <a:chExt cx="7717561" cy="4894916"/>
          </a:xfrm>
        </p:grpSpPr>
        <p:grpSp>
          <p:nvGrpSpPr>
            <p:cNvPr id="289" name="Google Shape;289;p18"/>
            <p:cNvGrpSpPr/>
            <p:nvPr/>
          </p:nvGrpSpPr>
          <p:grpSpPr>
            <a:xfrm rot="-5400000">
              <a:off x="998748" y="4507491"/>
              <a:ext cx="223500" cy="794550"/>
              <a:chOff x="8449700" y="3353100"/>
              <a:chExt cx="223500" cy="794550"/>
            </a:xfrm>
          </p:grpSpPr>
          <p:sp>
            <p:nvSpPr>
              <p:cNvPr id="290" name="Google Shape;290;p18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1" name="Google Shape;291;p18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2" name="Google Shape;292;p18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3" name="Google Shape;293;p18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4" name="Google Shape;294;p18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5" name="Google Shape;295;p18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296" name="Google Shape;296;p18"/>
            <p:cNvGrpSpPr/>
            <p:nvPr/>
          </p:nvGrpSpPr>
          <p:grpSpPr>
            <a:xfrm>
              <a:off x="7467500" y="121600"/>
              <a:ext cx="963284" cy="223521"/>
              <a:chOff x="902591" y="160753"/>
              <a:chExt cx="1317581" cy="145200"/>
            </a:xfrm>
          </p:grpSpPr>
          <p:sp>
            <p:nvSpPr>
              <p:cNvPr id="297" name="Google Shape;297;p18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9"/>
          <p:cNvSpPr txBox="1"/>
          <p:nvPr>
            <p:ph type="title"/>
          </p:nvPr>
        </p:nvSpPr>
        <p:spPr>
          <a:xfrm>
            <a:off x="4063150" y="1079950"/>
            <a:ext cx="436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" name="Google Shape;306;p19"/>
          <p:cNvSpPr txBox="1"/>
          <p:nvPr>
            <p:ph idx="1" type="subTitle"/>
          </p:nvPr>
        </p:nvSpPr>
        <p:spPr>
          <a:xfrm>
            <a:off x="4063375" y="1715750"/>
            <a:ext cx="4367400" cy="23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" name="Google Shape;307;p19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8" name="Google Shape;308;p19"/>
          <p:cNvSpPr/>
          <p:nvPr>
            <p:ph idx="2" type="pic"/>
          </p:nvPr>
        </p:nvSpPr>
        <p:spPr>
          <a:xfrm>
            <a:off x="891400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09" name="Google Shape;309;p19"/>
          <p:cNvGrpSpPr/>
          <p:nvPr/>
        </p:nvGrpSpPr>
        <p:grpSpPr>
          <a:xfrm>
            <a:off x="713225" y="121600"/>
            <a:ext cx="8224635" cy="3432725"/>
            <a:chOff x="713225" y="121600"/>
            <a:chExt cx="8224635" cy="3432725"/>
          </a:xfrm>
        </p:grpSpPr>
        <p:grpSp>
          <p:nvGrpSpPr>
            <p:cNvPr id="310" name="Google Shape;310;p19"/>
            <p:cNvGrpSpPr/>
            <p:nvPr/>
          </p:nvGrpSpPr>
          <p:grpSpPr>
            <a:xfrm>
              <a:off x="8714360" y="2759775"/>
              <a:ext cx="223500" cy="794550"/>
              <a:chOff x="8449700" y="3353100"/>
              <a:chExt cx="223500" cy="794550"/>
            </a:xfrm>
          </p:grpSpPr>
          <p:sp>
            <p:nvSpPr>
              <p:cNvPr id="311" name="Google Shape;311;p1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17" name="Google Shape;317;p19"/>
            <p:cNvGrpSpPr/>
            <p:nvPr/>
          </p:nvGrpSpPr>
          <p:grpSpPr>
            <a:xfrm>
              <a:off x="713225" y="121600"/>
              <a:ext cx="963284" cy="223521"/>
              <a:chOff x="902591" y="160753"/>
              <a:chExt cx="1317581" cy="1452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 txBox="1"/>
          <p:nvPr>
            <p:ph type="title"/>
          </p:nvPr>
        </p:nvSpPr>
        <p:spPr>
          <a:xfrm>
            <a:off x="713228" y="445025"/>
            <a:ext cx="4338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20"/>
          <p:cNvSpPr txBox="1"/>
          <p:nvPr>
            <p:ph idx="1" type="subTitle"/>
          </p:nvPr>
        </p:nvSpPr>
        <p:spPr>
          <a:xfrm>
            <a:off x="713243" y="1186225"/>
            <a:ext cx="43386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0"/>
          <p:cNvSpPr/>
          <p:nvPr>
            <p:ph idx="2" type="pic"/>
          </p:nvPr>
        </p:nvSpPr>
        <p:spPr>
          <a:xfrm flipH="1">
            <a:off x="5396938" y="533863"/>
            <a:ext cx="2910000" cy="4075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0"/>
          <p:cNvSpPr/>
          <p:nvPr>
            <p:ph idx="3" type="pic"/>
          </p:nvPr>
        </p:nvSpPr>
        <p:spPr>
          <a:xfrm>
            <a:off x="837075" y="2598625"/>
            <a:ext cx="4214700" cy="2010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0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1" name="Google Shape;331;p20"/>
          <p:cNvGrpSpPr/>
          <p:nvPr/>
        </p:nvGrpSpPr>
        <p:grpSpPr>
          <a:xfrm>
            <a:off x="203048" y="121600"/>
            <a:ext cx="8227736" cy="3432725"/>
            <a:chOff x="203048" y="121600"/>
            <a:chExt cx="8227736" cy="3432725"/>
          </a:xfrm>
        </p:grpSpPr>
        <p:grpSp>
          <p:nvGrpSpPr>
            <p:cNvPr id="332" name="Google Shape;332;p20"/>
            <p:cNvGrpSpPr/>
            <p:nvPr/>
          </p:nvGrpSpPr>
          <p:grpSpPr>
            <a:xfrm>
              <a:off x="203048" y="2759775"/>
              <a:ext cx="223500" cy="794550"/>
              <a:chOff x="8449700" y="3353100"/>
              <a:chExt cx="223500" cy="794550"/>
            </a:xfrm>
          </p:grpSpPr>
          <p:sp>
            <p:nvSpPr>
              <p:cNvPr id="333" name="Google Shape;333;p20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4" name="Google Shape;334;p20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5" name="Google Shape;335;p20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6" name="Google Shape;336;p20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7" name="Google Shape;337;p20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38" name="Google Shape;338;p20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39" name="Google Shape;339;p20"/>
            <p:cNvGrpSpPr/>
            <p:nvPr/>
          </p:nvGrpSpPr>
          <p:grpSpPr>
            <a:xfrm>
              <a:off x="7467500" y="121600"/>
              <a:ext cx="963284" cy="223521"/>
              <a:chOff x="902591" y="160753"/>
              <a:chExt cx="1317581" cy="145200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42" name="Google Shape;342;p20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43" name="Google Shape;343;p20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44" name="Google Shape;344;p20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45" name="Google Shape;345;p20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2" name="Google Shape;32;p3"/>
          <p:cNvSpPr txBox="1"/>
          <p:nvPr>
            <p:ph type="title"/>
          </p:nvPr>
        </p:nvSpPr>
        <p:spPr>
          <a:xfrm>
            <a:off x="4177075" y="2582838"/>
            <a:ext cx="4253700" cy="75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4177075" y="1275678"/>
            <a:ext cx="1652100" cy="115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4177075" y="3342138"/>
            <a:ext cx="4253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/>
          <p:nvPr>
            <p:ph idx="3" type="pic"/>
          </p:nvPr>
        </p:nvSpPr>
        <p:spPr>
          <a:xfrm>
            <a:off x="874925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36" name="Google Shape;36;p3"/>
          <p:cNvGrpSpPr/>
          <p:nvPr/>
        </p:nvGrpSpPr>
        <p:grpSpPr>
          <a:xfrm>
            <a:off x="713223" y="117192"/>
            <a:ext cx="6752186" cy="4901467"/>
            <a:chOff x="713223" y="117192"/>
            <a:chExt cx="6752186" cy="4901467"/>
          </a:xfrm>
        </p:grpSpPr>
        <p:grpSp>
          <p:nvGrpSpPr>
            <p:cNvPr id="37" name="Google Shape;37;p3"/>
            <p:cNvGrpSpPr/>
            <p:nvPr/>
          </p:nvGrpSpPr>
          <p:grpSpPr>
            <a:xfrm rot="5400000">
              <a:off x="998748" y="-168333"/>
              <a:ext cx="223500" cy="794550"/>
              <a:chOff x="8449700" y="3353100"/>
              <a:chExt cx="223500" cy="79455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>
              <a:off x="6502125" y="4795139"/>
              <a:ext cx="963284" cy="223521"/>
              <a:chOff x="902591" y="160753"/>
              <a:chExt cx="1317581" cy="1452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9" name="Google Shape;34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0" name="Google Shape;350;p21"/>
          <p:cNvSpPr txBox="1"/>
          <p:nvPr>
            <p:ph idx="1" type="subTitle"/>
          </p:nvPr>
        </p:nvSpPr>
        <p:spPr>
          <a:xfrm>
            <a:off x="4945312" y="2692675"/>
            <a:ext cx="28062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1"/>
          <p:cNvSpPr txBox="1"/>
          <p:nvPr>
            <p:ph idx="2" type="subTitle"/>
          </p:nvPr>
        </p:nvSpPr>
        <p:spPr>
          <a:xfrm>
            <a:off x="1392488" y="2692675"/>
            <a:ext cx="28062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1"/>
          <p:cNvSpPr txBox="1"/>
          <p:nvPr>
            <p:ph idx="3" type="subTitle"/>
          </p:nvPr>
        </p:nvSpPr>
        <p:spPr>
          <a:xfrm>
            <a:off x="1392488" y="2233075"/>
            <a:ext cx="280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353" name="Google Shape;353;p21"/>
          <p:cNvSpPr txBox="1"/>
          <p:nvPr>
            <p:ph idx="4" type="subTitle"/>
          </p:nvPr>
        </p:nvSpPr>
        <p:spPr>
          <a:xfrm>
            <a:off x="4945312" y="2233075"/>
            <a:ext cx="280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hakra Petch"/>
              <a:buNone/>
              <a:defRPr b="1" sz="24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354" name="Google Shape;354;p21"/>
          <p:cNvGrpSpPr/>
          <p:nvPr/>
        </p:nvGrpSpPr>
        <p:grpSpPr>
          <a:xfrm>
            <a:off x="1671823" y="117192"/>
            <a:ext cx="6752186" cy="4901467"/>
            <a:chOff x="1671823" y="117192"/>
            <a:chExt cx="6752186" cy="4901467"/>
          </a:xfrm>
        </p:grpSpPr>
        <p:grpSp>
          <p:nvGrpSpPr>
            <p:cNvPr id="355" name="Google Shape;355;p21"/>
            <p:cNvGrpSpPr/>
            <p:nvPr/>
          </p:nvGrpSpPr>
          <p:grpSpPr>
            <a:xfrm flipH="1" rot="-5400000">
              <a:off x="7914984" y="-168333"/>
              <a:ext cx="223500" cy="794550"/>
              <a:chOff x="8449700" y="3353100"/>
              <a:chExt cx="223500" cy="794550"/>
            </a:xfrm>
          </p:grpSpPr>
          <p:sp>
            <p:nvSpPr>
              <p:cNvPr id="356" name="Google Shape;356;p21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62" name="Google Shape;362;p21"/>
            <p:cNvGrpSpPr/>
            <p:nvPr/>
          </p:nvGrpSpPr>
          <p:grpSpPr>
            <a:xfrm>
              <a:off x="1671823" y="4795139"/>
              <a:ext cx="963284" cy="223521"/>
              <a:chOff x="902591" y="160753"/>
              <a:chExt cx="1317581" cy="145200"/>
            </a:xfrm>
          </p:grpSpPr>
          <p:sp>
            <p:nvSpPr>
              <p:cNvPr id="363" name="Google Shape;363;p21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2" name="Google Shape;37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3" name="Google Shape;373;p22"/>
          <p:cNvSpPr txBox="1"/>
          <p:nvPr>
            <p:ph idx="1" type="subTitle"/>
          </p:nvPr>
        </p:nvSpPr>
        <p:spPr>
          <a:xfrm>
            <a:off x="1386800" y="2995416"/>
            <a:ext cx="57201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2"/>
          <p:cNvSpPr txBox="1"/>
          <p:nvPr>
            <p:ph idx="2" type="subTitle"/>
          </p:nvPr>
        </p:nvSpPr>
        <p:spPr>
          <a:xfrm>
            <a:off x="1386800" y="1622850"/>
            <a:ext cx="57201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5" name="Google Shape;375;p22"/>
          <p:cNvGrpSpPr/>
          <p:nvPr/>
        </p:nvGrpSpPr>
        <p:grpSpPr>
          <a:xfrm>
            <a:off x="200516" y="1709107"/>
            <a:ext cx="8744543" cy="2473710"/>
            <a:chOff x="200516" y="1709107"/>
            <a:chExt cx="8744543" cy="2473710"/>
          </a:xfrm>
        </p:grpSpPr>
        <p:grpSp>
          <p:nvGrpSpPr>
            <p:cNvPr id="376" name="Google Shape;376;p22"/>
            <p:cNvGrpSpPr/>
            <p:nvPr/>
          </p:nvGrpSpPr>
          <p:grpSpPr>
            <a:xfrm flipH="1">
              <a:off x="8721559" y="3388267"/>
              <a:ext cx="223500" cy="794550"/>
              <a:chOff x="8449700" y="3353100"/>
              <a:chExt cx="223500" cy="794550"/>
            </a:xfrm>
          </p:grpSpPr>
          <p:sp>
            <p:nvSpPr>
              <p:cNvPr id="377" name="Google Shape;377;p22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383" name="Google Shape;383;p22"/>
            <p:cNvGrpSpPr/>
            <p:nvPr/>
          </p:nvGrpSpPr>
          <p:grpSpPr>
            <a:xfrm flipH="1" rot="-5400000">
              <a:off x="-169365" y="2078989"/>
              <a:ext cx="963284" cy="223521"/>
              <a:chOff x="902591" y="160753"/>
              <a:chExt cx="1317581" cy="145200"/>
            </a:xfrm>
          </p:grpSpPr>
          <p:sp>
            <p:nvSpPr>
              <p:cNvPr id="384" name="Google Shape;384;p22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3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" name="Google Shape;39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23"/>
          <p:cNvSpPr txBox="1"/>
          <p:nvPr>
            <p:ph idx="1" type="subTitle"/>
          </p:nvPr>
        </p:nvSpPr>
        <p:spPr>
          <a:xfrm>
            <a:off x="4720232" y="2166800"/>
            <a:ext cx="3703800" cy="21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5" name="Google Shape;395;p23"/>
          <p:cNvSpPr txBox="1"/>
          <p:nvPr>
            <p:ph idx="2" type="subTitle"/>
          </p:nvPr>
        </p:nvSpPr>
        <p:spPr>
          <a:xfrm>
            <a:off x="720000" y="2166800"/>
            <a:ext cx="3703800" cy="21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23"/>
          <p:cNvSpPr txBox="1"/>
          <p:nvPr>
            <p:ph idx="3" type="subTitle"/>
          </p:nvPr>
        </p:nvSpPr>
        <p:spPr>
          <a:xfrm>
            <a:off x="719999" y="1707200"/>
            <a:ext cx="37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397" name="Google Shape;397;p23"/>
          <p:cNvSpPr txBox="1"/>
          <p:nvPr>
            <p:ph idx="4" type="subTitle"/>
          </p:nvPr>
        </p:nvSpPr>
        <p:spPr>
          <a:xfrm>
            <a:off x="4720240" y="1707200"/>
            <a:ext cx="370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398" name="Google Shape;398;p23"/>
          <p:cNvGrpSpPr/>
          <p:nvPr/>
        </p:nvGrpSpPr>
        <p:grpSpPr>
          <a:xfrm>
            <a:off x="208795" y="2166794"/>
            <a:ext cx="8735153" cy="1737081"/>
            <a:chOff x="208795" y="2166794"/>
            <a:chExt cx="8735153" cy="1737081"/>
          </a:xfrm>
        </p:grpSpPr>
        <p:grpSp>
          <p:nvGrpSpPr>
            <p:cNvPr id="399" name="Google Shape;399;p23"/>
            <p:cNvGrpSpPr/>
            <p:nvPr/>
          </p:nvGrpSpPr>
          <p:grpSpPr>
            <a:xfrm>
              <a:off x="8720448" y="3109325"/>
              <a:ext cx="223500" cy="794550"/>
              <a:chOff x="8449700" y="3353100"/>
              <a:chExt cx="223500" cy="794550"/>
            </a:xfrm>
          </p:grpSpPr>
          <p:sp>
            <p:nvSpPr>
              <p:cNvPr id="400" name="Google Shape;400;p23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1" name="Google Shape;401;p23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3" name="Google Shape;403;p23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06" name="Google Shape;406;p23"/>
            <p:cNvGrpSpPr/>
            <p:nvPr/>
          </p:nvGrpSpPr>
          <p:grpSpPr>
            <a:xfrm rot="5400000">
              <a:off x="-161087" y="2536675"/>
              <a:ext cx="963284" cy="223521"/>
              <a:chOff x="902591" y="160753"/>
              <a:chExt cx="1317581" cy="145200"/>
            </a:xfrm>
          </p:grpSpPr>
          <p:sp>
            <p:nvSpPr>
              <p:cNvPr id="407" name="Google Shape;407;p23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09" name="Google Shape;409;p23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0" name="Google Shape;410;p23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1" name="Google Shape;411;p23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4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6" name="Google Shape;41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24"/>
          <p:cNvSpPr txBox="1"/>
          <p:nvPr>
            <p:ph idx="1" type="subTitle"/>
          </p:nvPr>
        </p:nvSpPr>
        <p:spPr>
          <a:xfrm>
            <a:off x="3421950" y="2697310"/>
            <a:ext cx="2300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24"/>
          <p:cNvSpPr txBox="1"/>
          <p:nvPr>
            <p:ph idx="2" type="subTitle"/>
          </p:nvPr>
        </p:nvSpPr>
        <p:spPr>
          <a:xfrm>
            <a:off x="762001" y="2697338"/>
            <a:ext cx="2300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24"/>
          <p:cNvSpPr txBox="1"/>
          <p:nvPr>
            <p:ph idx="3" type="subTitle"/>
          </p:nvPr>
        </p:nvSpPr>
        <p:spPr>
          <a:xfrm>
            <a:off x="3421950" y="2238314"/>
            <a:ext cx="230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20" name="Google Shape;420;p24"/>
          <p:cNvSpPr txBox="1"/>
          <p:nvPr>
            <p:ph idx="4" type="subTitle"/>
          </p:nvPr>
        </p:nvSpPr>
        <p:spPr>
          <a:xfrm>
            <a:off x="762001" y="2238325"/>
            <a:ext cx="230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21" name="Google Shape;421;p24"/>
          <p:cNvSpPr txBox="1"/>
          <p:nvPr>
            <p:ph idx="5" type="subTitle"/>
          </p:nvPr>
        </p:nvSpPr>
        <p:spPr>
          <a:xfrm>
            <a:off x="6081899" y="2697300"/>
            <a:ext cx="23001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4"/>
          <p:cNvSpPr txBox="1"/>
          <p:nvPr>
            <p:ph idx="6" type="subTitle"/>
          </p:nvPr>
        </p:nvSpPr>
        <p:spPr>
          <a:xfrm>
            <a:off x="6081899" y="2238324"/>
            <a:ext cx="230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423" name="Google Shape;423;p24"/>
          <p:cNvGrpSpPr/>
          <p:nvPr/>
        </p:nvGrpSpPr>
        <p:grpSpPr>
          <a:xfrm>
            <a:off x="207597" y="1325967"/>
            <a:ext cx="8223185" cy="3692692"/>
            <a:chOff x="207597" y="1325967"/>
            <a:chExt cx="8223185" cy="3692692"/>
          </a:xfrm>
        </p:grpSpPr>
        <p:grpSp>
          <p:nvGrpSpPr>
            <p:cNvPr id="424" name="Google Shape;424;p24"/>
            <p:cNvGrpSpPr/>
            <p:nvPr/>
          </p:nvGrpSpPr>
          <p:grpSpPr>
            <a:xfrm flipH="1">
              <a:off x="207597" y="1325967"/>
              <a:ext cx="223500" cy="794550"/>
              <a:chOff x="8449700" y="3353100"/>
              <a:chExt cx="223500" cy="794550"/>
            </a:xfrm>
          </p:grpSpPr>
          <p:sp>
            <p:nvSpPr>
              <p:cNvPr id="425" name="Google Shape;425;p24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7" name="Google Shape;427;p24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8" name="Google Shape;428;p24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>
              <a:off x="7467498" y="4795139"/>
              <a:ext cx="963284" cy="223521"/>
              <a:chOff x="902591" y="160753"/>
              <a:chExt cx="1317581" cy="1452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4" name="Google Shape;434;p24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5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1" name="Google Shape;44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25"/>
          <p:cNvSpPr txBox="1"/>
          <p:nvPr>
            <p:ph idx="1" type="subTitle"/>
          </p:nvPr>
        </p:nvSpPr>
        <p:spPr>
          <a:xfrm>
            <a:off x="1983100" y="2777608"/>
            <a:ext cx="4235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25"/>
          <p:cNvSpPr txBox="1"/>
          <p:nvPr>
            <p:ph idx="2" type="subTitle"/>
          </p:nvPr>
        </p:nvSpPr>
        <p:spPr>
          <a:xfrm>
            <a:off x="1983191" y="1595330"/>
            <a:ext cx="42351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25"/>
          <p:cNvSpPr txBox="1"/>
          <p:nvPr>
            <p:ph idx="3" type="subTitle"/>
          </p:nvPr>
        </p:nvSpPr>
        <p:spPr>
          <a:xfrm>
            <a:off x="1983100" y="2318614"/>
            <a:ext cx="423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45" name="Google Shape;445;p25"/>
          <p:cNvSpPr txBox="1"/>
          <p:nvPr>
            <p:ph idx="4" type="subTitle"/>
          </p:nvPr>
        </p:nvSpPr>
        <p:spPr>
          <a:xfrm>
            <a:off x="1983200" y="1136325"/>
            <a:ext cx="423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46" name="Google Shape;446;p25"/>
          <p:cNvSpPr txBox="1"/>
          <p:nvPr>
            <p:ph idx="5" type="subTitle"/>
          </p:nvPr>
        </p:nvSpPr>
        <p:spPr>
          <a:xfrm>
            <a:off x="1983100" y="3959875"/>
            <a:ext cx="423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25"/>
          <p:cNvSpPr txBox="1"/>
          <p:nvPr>
            <p:ph idx="6" type="subTitle"/>
          </p:nvPr>
        </p:nvSpPr>
        <p:spPr>
          <a:xfrm>
            <a:off x="1983100" y="3500899"/>
            <a:ext cx="423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448" name="Google Shape;448;p25"/>
          <p:cNvGrpSpPr/>
          <p:nvPr/>
        </p:nvGrpSpPr>
        <p:grpSpPr>
          <a:xfrm>
            <a:off x="5255025" y="121600"/>
            <a:ext cx="3686898" cy="3065689"/>
            <a:chOff x="5255025" y="121600"/>
            <a:chExt cx="3686898" cy="3065689"/>
          </a:xfrm>
        </p:grpSpPr>
        <p:grpSp>
          <p:nvGrpSpPr>
            <p:cNvPr id="449" name="Google Shape;449;p25"/>
            <p:cNvGrpSpPr/>
            <p:nvPr/>
          </p:nvGrpSpPr>
          <p:grpSpPr>
            <a:xfrm>
              <a:off x="8718423" y="2392739"/>
              <a:ext cx="223500" cy="794550"/>
              <a:chOff x="8449700" y="3353100"/>
              <a:chExt cx="223500" cy="794550"/>
            </a:xfrm>
          </p:grpSpPr>
          <p:sp>
            <p:nvSpPr>
              <p:cNvPr id="450" name="Google Shape;450;p25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3" name="Google Shape;453;p25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4" name="Google Shape;454;p25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5" name="Google Shape;455;p25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56" name="Google Shape;456;p25"/>
            <p:cNvGrpSpPr/>
            <p:nvPr/>
          </p:nvGrpSpPr>
          <p:grpSpPr>
            <a:xfrm>
              <a:off x="5255025" y="121600"/>
              <a:ext cx="963284" cy="223521"/>
              <a:chOff x="902591" y="160753"/>
              <a:chExt cx="1317581" cy="145200"/>
            </a:xfrm>
          </p:grpSpPr>
          <p:sp>
            <p:nvSpPr>
              <p:cNvPr id="457" name="Google Shape;457;p25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8" name="Google Shape;458;p25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60" name="Google Shape;460;p25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61" name="Google Shape;461;p25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6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6" name="Google Shape;46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7" name="Google Shape;467;p26"/>
          <p:cNvSpPr txBox="1"/>
          <p:nvPr>
            <p:ph idx="1" type="subTitle"/>
          </p:nvPr>
        </p:nvSpPr>
        <p:spPr>
          <a:xfrm>
            <a:off x="2219163" y="19052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26"/>
          <p:cNvSpPr txBox="1"/>
          <p:nvPr>
            <p:ph idx="2" type="subTitle"/>
          </p:nvPr>
        </p:nvSpPr>
        <p:spPr>
          <a:xfrm>
            <a:off x="5379705" y="1905225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6"/>
          <p:cNvSpPr txBox="1"/>
          <p:nvPr>
            <p:ph idx="3" type="subTitle"/>
          </p:nvPr>
        </p:nvSpPr>
        <p:spPr>
          <a:xfrm>
            <a:off x="2219163" y="354810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6"/>
          <p:cNvSpPr txBox="1"/>
          <p:nvPr>
            <p:ph idx="4" type="subTitle"/>
          </p:nvPr>
        </p:nvSpPr>
        <p:spPr>
          <a:xfrm>
            <a:off x="5379705" y="3548100"/>
            <a:ext cx="19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6"/>
          <p:cNvSpPr txBox="1"/>
          <p:nvPr>
            <p:ph idx="5" type="subTitle"/>
          </p:nvPr>
        </p:nvSpPr>
        <p:spPr>
          <a:xfrm>
            <a:off x="2219163" y="1445450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72" name="Google Shape;472;p26"/>
          <p:cNvSpPr txBox="1"/>
          <p:nvPr>
            <p:ph idx="6" type="subTitle"/>
          </p:nvPr>
        </p:nvSpPr>
        <p:spPr>
          <a:xfrm>
            <a:off x="2219163" y="30884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73" name="Google Shape;473;p26"/>
          <p:cNvSpPr txBox="1"/>
          <p:nvPr>
            <p:ph idx="7" type="subTitle"/>
          </p:nvPr>
        </p:nvSpPr>
        <p:spPr>
          <a:xfrm>
            <a:off x="5379688" y="1445450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474" name="Google Shape;474;p26"/>
          <p:cNvSpPr txBox="1"/>
          <p:nvPr>
            <p:ph idx="8" type="subTitle"/>
          </p:nvPr>
        </p:nvSpPr>
        <p:spPr>
          <a:xfrm>
            <a:off x="5379688" y="30884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475" name="Google Shape;475;p26"/>
          <p:cNvGrpSpPr/>
          <p:nvPr/>
        </p:nvGrpSpPr>
        <p:grpSpPr>
          <a:xfrm flipH="1">
            <a:off x="1671823" y="117192"/>
            <a:ext cx="6752186" cy="4901467"/>
            <a:chOff x="713223" y="117192"/>
            <a:chExt cx="6752186" cy="4901467"/>
          </a:xfrm>
        </p:grpSpPr>
        <p:grpSp>
          <p:nvGrpSpPr>
            <p:cNvPr id="476" name="Google Shape;476;p26"/>
            <p:cNvGrpSpPr/>
            <p:nvPr/>
          </p:nvGrpSpPr>
          <p:grpSpPr>
            <a:xfrm rot="5400000">
              <a:off x="998748" y="-168333"/>
              <a:ext cx="223500" cy="794550"/>
              <a:chOff x="8449700" y="3353100"/>
              <a:chExt cx="223500" cy="794550"/>
            </a:xfrm>
          </p:grpSpPr>
          <p:sp>
            <p:nvSpPr>
              <p:cNvPr id="477" name="Google Shape;477;p26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483" name="Google Shape;483;p26"/>
            <p:cNvGrpSpPr/>
            <p:nvPr/>
          </p:nvGrpSpPr>
          <p:grpSpPr>
            <a:xfrm>
              <a:off x="6502125" y="4795139"/>
              <a:ext cx="963284" cy="223521"/>
              <a:chOff x="902591" y="160753"/>
              <a:chExt cx="1317581" cy="145200"/>
            </a:xfrm>
          </p:grpSpPr>
          <p:sp>
            <p:nvSpPr>
              <p:cNvPr id="484" name="Google Shape;484;p26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5" name="Google Shape;485;p26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7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3" name="Google Shape;49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27"/>
          <p:cNvSpPr txBox="1"/>
          <p:nvPr>
            <p:ph idx="1" type="subTitle"/>
          </p:nvPr>
        </p:nvSpPr>
        <p:spPr>
          <a:xfrm>
            <a:off x="768715" y="2132901"/>
            <a:ext cx="218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7"/>
          <p:cNvSpPr txBox="1"/>
          <p:nvPr>
            <p:ph idx="2" type="subTitle"/>
          </p:nvPr>
        </p:nvSpPr>
        <p:spPr>
          <a:xfrm>
            <a:off x="3481500" y="2132901"/>
            <a:ext cx="218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7"/>
          <p:cNvSpPr txBox="1"/>
          <p:nvPr>
            <p:ph idx="3" type="subTitle"/>
          </p:nvPr>
        </p:nvSpPr>
        <p:spPr>
          <a:xfrm>
            <a:off x="768715" y="3918950"/>
            <a:ext cx="218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27"/>
          <p:cNvSpPr txBox="1"/>
          <p:nvPr>
            <p:ph idx="4" type="subTitle"/>
          </p:nvPr>
        </p:nvSpPr>
        <p:spPr>
          <a:xfrm>
            <a:off x="3481500" y="3918950"/>
            <a:ext cx="218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27"/>
          <p:cNvSpPr txBox="1"/>
          <p:nvPr>
            <p:ph idx="5" type="subTitle"/>
          </p:nvPr>
        </p:nvSpPr>
        <p:spPr>
          <a:xfrm>
            <a:off x="6194285" y="2132901"/>
            <a:ext cx="218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7"/>
          <p:cNvSpPr txBox="1"/>
          <p:nvPr>
            <p:ph idx="6" type="subTitle"/>
          </p:nvPr>
        </p:nvSpPr>
        <p:spPr>
          <a:xfrm>
            <a:off x="6194285" y="3918950"/>
            <a:ext cx="2181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27"/>
          <p:cNvSpPr txBox="1"/>
          <p:nvPr>
            <p:ph idx="7" type="subTitle"/>
          </p:nvPr>
        </p:nvSpPr>
        <p:spPr>
          <a:xfrm>
            <a:off x="769765" y="1673875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501" name="Google Shape;501;p27"/>
          <p:cNvSpPr txBox="1"/>
          <p:nvPr>
            <p:ph idx="8" type="subTitle"/>
          </p:nvPr>
        </p:nvSpPr>
        <p:spPr>
          <a:xfrm>
            <a:off x="3482550" y="1673875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502" name="Google Shape;502;p27"/>
          <p:cNvSpPr txBox="1"/>
          <p:nvPr>
            <p:ph idx="9" type="subTitle"/>
          </p:nvPr>
        </p:nvSpPr>
        <p:spPr>
          <a:xfrm>
            <a:off x="6195335" y="1673875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503" name="Google Shape;503;p27"/>
          <p:cNvSpPr txBox="1"/>
          <p:nvPr>
            <p:ph idx="13" type="subTitle"/>
          </p:nvPr>
        </p:nvSpPr>
        <p:spPr>
          <a:xfrm>
            <a:off x="769765" y="3459900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504" name="Google Shape;504;p27"/>
          <p:cNvSpPr txBox="1"/>
          <p:nvPr>
            <p:ph idx="14" type="subTitle"/>
          </p:nvPr>
        </p:nvSpPr>
        <p:spPr>
          <a:xfrm>
            <a:off x="3482550" y="3459900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505" name="Google Shape;505;p27"/>
          <p:cNvSpPr txBox="1"/>
          <p:nvPr>
            <p:ph idx="15" type="subTitle"/>
          </p:nvPr>
        </p:nvSpPr>
        <p:spPr>
          <a:xfrm>
            <a:off x="6195335" y="3459900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506" name="Google Shape;506;p27"/>
          <p:cNvGrpSpPr/>
          <p:nvPr/>
        </p:nvGrpSpPr>
        <p:grpSpPr>
          <a:xfrm>
            <a:off x="537823" y="117217"/>
            <a:ext cx="6234599" cy="4901442"/>
            <a:chOff x="537823" y="117217"/>
            <a:chExt cx="6234599" cy="4901442"/>
          </a:xfrm>
        </p:grpSpPr>
        <p:grpSp>
          <p:nvGrpSpPr>
            <p:cNvPr id="507" name="Google Shape;507;p27"/>
            <p:cNvGrpSpPr/>
            <p:nvPr/>
          </p:nvGrpSpPr>
          <p:grpSpPr>
            <a:xfrm flipH="1" rot="5400000">
              <a:off x="6263397" y="-168308"/>
              <a:ext cx="223500" cy="794550"/>
              <a:chOff x="8449700" y="3353100"/>
              <a:chExt cx="223500" cy="794550"/>
            </a:xfrm>
          </p:grpSpPr>
          <p:sp>
            <p:nvSpPr>
              <p:cNvPr id="508" name="Google Shape;508;p27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514" name="Google Shape;514;p27"/>
            <p:cNvGrpSpPr/>
            <p:nvPr/>
          </p:nvGrpSpPr>
          <p:grpSpPr>
            <a:xfrm>
              <a:off x="537823" y="4795139"/>
              <a:ext cx="963284" cy="223521"/>
              <a:chOff x="902591" y="160753"/>
              <a:chExt cx="1317581" cy="145200"/>
            </a:xfrm>
          </p:grpSpPr>
          <p:sp>
            <p:nvSpPr>
              <p:cNvPr id="515" name="Google Shape;515;p27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8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4" name="Google Shape;524;p28"/>
          <p:cNvSpPr txBox="1"/>
          <p:nvPr>
            <p:ph hasCustomPrompt="1" type="title"/>
          </p:nvPr>
        </p:nvSpPr>
        <p:spPr>
          <a:xfrm>
            <a:off x="713225" y="653800"/>
            <a:ext cx="3949500" cy="86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5" name="Google Shape;525;p28"/>
          <p:cNvSpPr txBox="1"/>
          <p:nvPr>
            <p:ph idx="1" type="subTitle"/>
          </p:nvPr>
        </p:nvSpPr>
        <p:spPr>
          <a:xfrm>
            <a:off x="713225" y="1445202"/>
            <a:ext cx="39495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6" name="Google Shape;526;p28"/>
          <p:cNvSpPr txBox="1"/>
          <p:nvPr>
            <p:ph hasCustomPrompt="1" idx="2" type="title"/>
          </p:nvPr>
        </p:nvSpPr>
        <p:spPr>
          <a:xfrm>
            <a:off x="713225" y="1983001"/>
            <a:ext cx="3949500" cy="86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28"/>
          <p:cNvSpPr txBox="1"/>
          <p:nvPr>
            <p:ph idx="3" type="subTitle"/>
          </p:nvPr>
        </p:nvSpPr>
        <p:spPr>
          <a:xfrm>
            <a:off x="713225" y="2774256"/>
            <a:ext cx="39495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28"/>
          <p:cNvSpPr txBox="1"/>
          <p:nvPr>
            <p:ph hasCustomPrompt="1" idx="4" type="title"/>
          </p:nvPr>
        </p:nvSpPr>
        <p:spPr>
          <a:xfrm>
            <a:off x="713225" y="3312054"/>
            <a:ext cx="3949500" cy="86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9" name="Google Shape;529;p28"/>
          <p:cNvSpPr txBox="1"/>
          <p:nvPr>
            <p:ph idx="5" type="subTitle"/>
          </p:nvPr>
        </p:nvSpPr>
        <p:spPr>
          <a:xfrm>
            <a:off x="713225" y="4103300"/>
            <a:ext cx="39495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28"/>
          <p:cNvSpPr/>
          <p:nvPr>
            <p:ph idx="6" type="pic"/>
          </p:nvPr>
        </p:nvSpPr>
        <p:spPr>
          <a:xfrm flipH="1">
            <a:off x="5540275" y="689500"/>
            <a:ext cx="2728800" cy="3764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531" name="Google Shape;531;p28"/>
          <p:cNvGrpSpPr/>
          <p:nvPr/>
        </p:nvGrpSpPr>
        <p:grpSpPr>
          <a:xfrm>
            <a:off x="204295" y="772557"/>
            <a:ext cx="8739876" cy="2196468"/>
            <a:chOff x="204295" y="772557"/>
            <a:chExt cx="8739876" cy="2196468"/>
          </a:xfrm>
        </p:grpSpPr>
        <p:grpSp>
          <p:nvGrpSpPr>
            <p:cNvPr id="532" name="Google Shape;532;p28"/>
            <p:cNvGrpSpPr/>
            <p:nvPr/>
          </p:nvGrpSpPr>
          <p:grpSpPr>
            <a:xfrm>
              <a:off x="8720671" y="2174475"/>
              <a:ext cx="223500" cy="794550"/>
              <a:chOff x="8449700" y="3353100"/>
              <a:chExt cx="223500" cy="794550"/>
            </a:xfrm>
          </p:grpSpPr>
          <p:sp>
            <p:nvSpPr>
              <p:cNvPr id="533" name="Google Shape;533;p28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539" name="Google Shape;539;p28"/>
            <p:cNvGrpSpPr/>
            <p:nvPr/>
          </p:nvGrpSpPr>
          <p:grpSpPr>
            <a:xfrm flipH="1" rot="5400000">
              <a:off x="-165587" y="1142439"/>
              <a:ext cx="963284" cy="223521"/>
              <a:chOff x="902591" y="160753"/>
              <a:chExt cx="1317581" cy="145200"/>
            </a:xfrm>
          </p:grpSpPr>
          <p:sp>
            <p:nvSpPr>
              <p:cNvPr id="540" name="Google Shape;540;p28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42" name="Google Shape;542;p28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43" name="Google Shape;543;p28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44" name="Google Shape;544;p28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45" name="Google Shape;545;p28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29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9" name="Google Shape;54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0" name="Google Shape;550;p29"/>
          <p:cNvGrpSpPr/>
          <p:nvPr/>
        </p:nvGrpSpPr>
        <p:grpSpPr>
          <a:xfrm>
            <a:off x="713225" y="121600"/>
            <a:ext cx="7710773" cy="4903650"/>
            <a:chOff x="713225" y="121600"/>
            <a:chExt cx="7710773" cy="4903650"/>
          </a:xfrm>
        </p:grpSpPr>
        <p:grpSp>
          <p:nvGrpSpPr>
            <p:cNvPr id="551" name="Google Shape;551;p29"/>
            <p:cNvGrpSpPr/>
            <p:nvPr/>
          </p:nvGrpSpPr>
          <p:grpSpPr>
            <a:xfrm rot="5400000">
              <a:off x="7914973" y="4516225"/>
              <a:ext cx="223500" cy="794550"/>
              <a:chOff x="8449700" y="3353100"/>
              <a:chExt cx="223500" cy="794550"/>
            </a:xfrm>
          </p:grpSpPr>
          <p:sp>
            <p:nvSpPr>
              <p:cNvPr id="552" name="Google Shape;552;p2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53" name="Google Shape;553;p2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54" name="Google Shape;554;p2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558" name="Google Shape;558;p29"/>
            <p:cNvGrpSpPr/>
            <p:nvPr/>
          </p:nvGrpSpPr>
          <p:grpSpPr>
            <a:xfrm>
              <a:off x="713225" y="121600"/>
              <a:ext cx="963284" cy="223521"/>
              <a:chOff x="902591" y="160753"/>
              <a:chExt cx="1317581" cy="145200"/>
            </a:xfrm>
          </p:grpSpPr>
          <p:sp>
            <p:nvSpPr>
              <p:cNvPr id="559" name="Google Shape;559;p2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61" name="Google Shape;561;p2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63" name="Google Shape;563;p2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64" name="Google Shape;564;p2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0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8" name="Google Shape;568;p30"/>
          <p:cNvSpPr txBox="1"/>
          <p:nvPr>
            <p:ph type="title"/>
          </p:nvPr>
        </p:nvSpPr>
        <p:spPr>
          <a:xfrm>
            <a:off x="4354925" y="746450"/>
            <a:ext cx="3205800" cy="9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9" name="Google Shape;569;p30"/>
          <p:cNvSpPr txBox="1"/>
          <p:nvPr>
            <p:ph idx="1" type="subTitle"/>
          </p:nvPr>
        </p:nvSpPr>
        <p:spPr>
          <a:xfrm>
            <a:off x="4354900" y="1661750"/>
            <a:ext cx="32058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30"/>
          <p:cNvSpPr txBox="1"/>
          <p:nvPr/>
        </p:nvSpPr>
        <p:spPr>
          <a:xfrm>
            <a:off x="4175575" y="3392325"/>
            <a:ext cx="35646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</a:t>
            </a:r>
            <a:r>
              <a:rPr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includes icons by </a:t>
            </a:r>
            <a:r>
              <a:rPr b="1"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1" sz="1200" u="sng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1" name="Google Shape;571;p30"/>
          <p:cNvSpPr/>
          <p:nvPr>
            <p:ph idx="2" type="pic"/>
          </p:nvPr>
        </p:nvSpPr>
        <p:spPr>
          <a:xfrm>
            <a:off x="874925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572" name="Google Shape;572;p30"/>
          <p:cNvGrpSpPr/>
          <p:nvPr/>
        </p:nvGrpSpPr>
        <p:grpSpPr>
          <a:xfrm>
            <a:off x="205904" y="983844"/>
            <a:ext cx="8740466" cy="2570481"/>
            <a:chOff x="205904" y="983844"/>
            <a:chExt cx="8740466" cy="2570481"/>
          </a:xfrm>
        </p:grpSpPr>
        <p:grpSp>
          <p:nvGrpSpPr>
            <p:cNvPr id="573" name="Google Shape;573;p30"/>
            <p:cNvGrpSpPr/>
            <p:nvPr/>
          </p:nvGrpSpPr>
          <p:grpSpPr>
            <a:xfrm flipH="1">
              <a:off x="8722870" y="2759775"/>
              <a:ext cx="223500" cy="794550"/>
              <a:chOff x="8449700" y="3353100"/>
              <a:chExt cx="223500" cy="794550"/>
            </a:xfrm>
          </p:grpSpPr>
          <p:sp>
            <p:nvSpPr>
              <p:cNvPr id="574" name="Google Shape;574;p30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580" name="Google Shape;580;p30"/>
            <p:cNvGrpSpPr/>
            <p:nvPr/>
          </p:nvGrpSpPr>
          <p:grpSpPr>
            <a:xfrm flipH="1" rot="5400000">
              <a:off x="-163977" y="1353725"/>
              <a:ext cx="963284" cy="223521"/>
              <a:chOff x="902591" y="160753"/>
              <a:chExt cx="1317581" cy="145200"/>
            </a:xfrm>
          </p:grpSpPr>
          <p:sp>
            <p:nvSpPr>
              <p:cNvPr id="581" name="Google Shape;581;p30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5" name="Google Shape;55;p4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32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4869066" y="3725425"/>
            <a:ext cx="2505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5"/>
          <p:cNvSpPr txBox="1"/>
          <p:nvPr>
            <p:ph idx="2" type="subTitle"/>
          </p:nvPr>
        </p:nvSpPr>
        <p:spPr>
          <a:xfrm>
            <a:off x="1769563" y="3725425"/>
            <a:ext cx="2505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3" type="subTitle"/>
          </p:nvPr>
        </p:nvSpPr>
        <p:spPr>
          <a:xfrm>
            <a:off x="4869063" y="32652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4" type="subTitle"/>
          </p:nvPr>
        </p:nvSpPr>
        <p:spPr>
          <a:xfrm>
            <a:off x="1769338" y="32652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hakra Petch"/>
              <a:buNone/>
              <a:defRPr b="1" sz="2400">
                <a:latin typeface="Chakra Petch"/>
                <a:ea typeface="Chakra Petch"/>
                <a:cs typeface="Chakra Petch"/>
                <a:sym typeface="Chakra Petch"/>
              </a:defRPr>
            </a:lvl9pPr>
          </a:lstStyle>
          <a:p/>
        </p:txBody>
      </p:sp>
      <p:grpSp>
        <p:nvGrpSpPr>
          <p:cNvPr id="64" name="Google Shape;64;p5"/>
          <p:cNvGrpSpPr/>
          <p:nvPr/>
        </p:nvGrpSpPr>
        <p:grpSpPr>
          <a:xfrm>
            <a:off x="203048" y="121600"/>
            <a:ext cx="8227736" cy="3432725"/>
            <a:chOff x="203048" y="121600"/>
            <a:chExt cx="8227736" cy="3432725"/>
          </a:xfrm>
        </p:grpSpPr>
        <p:grpSp>
          <p:nvGrpSpPr>
            <p:cNvPr id="65" name="Google Shape;65;p5"/>
            <p:cNvGrpSpPr/>
            <p:nvPr/>
          </p:nvGrpSpPr>
          <p:grpSpPr>
            <a:xfrm>
              <a:off x="203048" y="2759775"/>
              <a:ext cx="223500" cy="794550"/>
              <a:chOff x="8449700" y="3353100"/>
              <a:chExt cx="223500" cy="794550"/>
            </a:xfrm>
          </p:grpSpPr>
          <p:sp>
            <p:nvSpPr>
              <p:cNvPr id="66" name="Google Shape;66;p5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72" name="Google Shape;72;p5"/>
            <p:cNvGrpSpPr/>
            <p:nvPr/>
          </p:nvGrpSpPr>
          <p:grpSpPr>
            <a:xfrm>
              <a:off x="7467500" y="121600"/>
              <a:ext cx="963284" cy="223521"/>
              <a:chOff x="902591" y="160753"/>
              <a:chExt cx="1317581" cy="14520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6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" name="Google Shape;8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3" name="Google Shape;83;p6"/>
          <p:cNvGrpSpPr/>
          <p:nvPr/>
        </p:nvGrpSpPr>
        <p:grpSpPr>
          <a:xfrm>
            <a:off x="203048" y="121600"/>
            <a:ext cx="8227736" cy="3432725"/>
            <a:chOff x="203048" y="121600"/>
            <a:chExt cx="8227736" cy="3432725"/>
          </a:xfrm>
        </p:grpSpPr>
        <p:grpSp>
          <p:nvGrpSpPr>
            <p:cNvPr id="84" name="Google Shape;84;p6"/>
            <p:cNvGrpSpPr/>
            <p:nvPr/>
          </p:nvGrpSpPr>
          <p:grpSpPr>
            <a:xfrm>
              <a:off x="203048" y="2759775"/>
              <a:ext cx="223500" cy="794550"/>
              <a:chOff x="8449700" y="3353100"/>
              <a:chExt cx="223500" cy="79455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91" name="Google Shape;91;p6"/>
            <p:cNvGrpSpPr/>
            <p:nvPr/>
          </p:nvGrpSpPr>
          <p:grpSpPr>
            <a:xfrm>
              <a:off x="7467500" y="121600"/>
              <a:ext cx="963284" cy="223521"/>
              <a:chOff x="902591" y="160753"/>
              <a:chExt cx="1317581" cy="145200"/>
            </a:xfrm>
          </p:grpSpPr>
          <p:sp>
            <p:nvSpPr>
              <p:cNvPr id="92" name="Google Shape;92;p6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>
            <p:ph type="title"/>
          </p:nvPr>
        </p:nvSpPr>
        <p:spPr>
          <a:xfrm>
            <a:off x="789425" y="1051049"/>
            <a:ext cx="40551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subTitle"/>
          </p:nvPr>
        </p:nvSpPr>
        <p:spPr>
          <a:xfrm>
            <a:off x="789425" y="2150851"/>
            <a:ext cx="4055100" cy="19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02" name="Google Shape;102;p7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" name="Google Shape;103;p7"/>
          <p:cNvSpPr/>
          <p:nvPr>
            <p:ph idx="2" type="pic"/>
          </p:nvPr>
        </p:nvSpPr>
        <p:spPr>
          <a:xfrm>
            <a:off x="5549575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/>
          <p:nvPr/>
        </p:nvSpPr>
        <p:spPr>
          <a:xfrm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7" name="Google Shape;107;p8"/>
          <p:cNvSpPr txBox="1"/>
          <p:nvPr>
            <p:ph type="title"/>
          </p:nvPr>
        </p:nvSpPr>
        <p:spPr>
          <a:xfrm>
            <a:off x="713225" y="1411800"/>
            <a:ext cx="4422600" cy="23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8"/>
          <p:cNvSpPr/>
          <p:nvPr>
            <p:ph idx="2" type="pic"/>
          </p:nvPr>
        </p:nvSpPr>
        <p:spPr>
          <a:xfrm>
            <a:off x="5701975" y="740750"/>
            <a:ext cx="2728800" cy="36621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109" name="Google Shape;109;p8"/>
          <p:cNvGrpSpPr/>
          <p:nvPr/>
        </p:nvGrpSpPr>
        <p:grpSpPr>
          <a:xfrm>
            <a:off x="1123298" y="117217"/>
            <a:ext cx="3490699" cy="4901442"/>
            <a:chOff x="1123298" y="117217"/>
            <a:chExt cx="3490699" cy="4901442"/>
          </a:xfrm>
        </p:grpSpPr>
        <p:grpSp>
          <p:nvGrpSpPr>
            <p:cNvPr id="110" name="Google Shape;110;p8"/>
            <p:cNvGrpSpPr/>
            <p:nvPr/>
          </p:nvGrpSpPr>
          <p:grpSpPr>
            <a:xfrm rot="-5400000">
              <a:off x="1408823" y="-168308"/>
              <a:ext cx="223500" cy="794550"/>
              <a:chOff x="8449700" y="3353100"/>
              <a:chExt cx="223500" cy="794550"/>
            </a:xfrm>
          </p:grpSpPr>
          <p:sp>
            <p:nvSpPr>
              <p:cNvPr id="111" name="Google Shape;111;p8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17" name="Google Shape;117;p8"/>
            <p:cNvGrpSpPr/>
            <p:nvPr/>
          </p:nvGrpSpPr>
          <p:grpSpPr>
            <a:xfrm flipH="1">
              <a:off x="3650713" y="4795139"/>
              <a:ext cx="963284" cy="223521"/>
              <a:chOff x="902591" y="160753"/>
              <a:chExt cx="1317581" cy="145200"/>
            </a:xfrm>
          </p:grpSpPr>
          <p:sp>
            <p:nvSpPr>
              <p:cNvPr id="118" name="Google Shape;118;p8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/>
          <p:nvPr/>
        </p:nvSpPr>
        <p:spPr>
          <a:xfrm flipH="1">
            <a:off x="314400" y="234000"/>
            <a:ext cx="8515200" cy="4675500"/>
          </a:xfrm>
          <a:prstGeom prst="snip2DiagRect">
            <a:avLst>
              <a:gd fmla="val 0" name="adj1"/>
              <a:gd fmla="val 1009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" name="Google Shape;127;p9"/>
          <p:cNvSpPr txBox="1"/>
          <p:nvPr>
            <p:ph type="title"/>
          </p:nvPr>
        </p:nvSpPr>
        <p:spPr>
          <a:xfrm>
            <a:off x="865625" y="1455075"/>
            <a:ext cx="36345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865625" y="2540325"/>
            <a:ext cx="36345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9"/>
          <p:cNvSpPr/>
          <p:nvPr>
            <p:ph idx="2" type="pic"/>
          </p:nvPr>
        </p:nvSpPr>
        <p:spPr>
          <a:xfrm>
            <a:off x="5525650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130" name="Google Shape;130;p9"/>
          <p:cNvGrpSpPr/>
          <p:nvPr/>
        </p:nvGrpSpPr>
        <p:grpSpPr>
          <a:xfrm>
            <a:off x="713223" y="117192"/>
            <a:ext cx="6752186" cy="4901467"/>
            <a:chOff x="713223" y="117192"/>
            <a:chExt cx="6752186" cy="4901467"/>
          </a:xfrm>
        </p:grpSpPr>
        <p:grpSp>
          <p:nvGrpSpPr>
            <p:cNvPr id="131" name="Google Shape;131;p9"/>
            <p:cNvGrpSpPr/>
            <p:nvPr/>
          </p:nvGrpSpPr>
          <p:grpSpPr>
            <a:xfrm flipH="1" rot="-5400000">
              <a:off x="6956384" y="-168333"/>
              <a:ext cx="223500" cy="794550"/>
              <a:chOff x="8449700" y="3353100"/>
              <a:chExt cx="223500" cy="794550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8449700" y="33531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8449700" y="35020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8449700" y="36510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8449700" y="37999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8449700" y="394890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37" name="Google Shape;137;p9"/>
              <p:cNvSpPr/>
              <p:nvPr/>
            </p:nvSpPr>
            <p:spPr>
              <a:xfrm>
                <a:off x="8449700" y="4097850"/>
                <a:ext cx="223500" cy="49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grpSp>
          <p:nvGrpSpPr>
            <p:cNvPr id="138" name="Google Shape;138;p9"/>
            <p:cNvGrpSpPr/>
            <p:nvPr/>
          </p:nvGrpSpPr>
          <p:grpSpPr>
            <a:xfrm flipH="1">
              <a:off x="713223" y="4795139"/>
              <a:ext cx="963284" cy="223521"/>
              <a:chOff x="902591" y="160753"/>
              <a:chExt cx="1317581" cy="145200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902591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0" name="Google Shape;140;p9"/>
              <p:cNvSpPr/>
              <p:nvPr/>
            </p:nvSpPr>
            <p:spPr>
              <a:xfrm>
                <a:off x="1127587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1352583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1577579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3" name="Google Shape;143;p9"/>
              <p:cNvSpPr/>
              <p:nvPr/>
            </p:nvSpPr>
            <p:spPr>
              <a:xfrm>
                <a:off x="1802576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44" name="Google Shape;144;p9"/>
              <p:cNvSpPr/>
              <p:nvPr/>
            </p:nvSpPr>
            <p:spPr>
              <a:xfrm>
                <a:off x="2027572" y="160753"/>
                <a:ext cx="192600" cy="145200"/>
              </a:xfrm>
              <a:prstGeom prst="parallelogram">
                <a:avLst>
                  <a:gd fmla="val 58532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0"/>
          <p:cNvSpPr txBox="1"/>
          <p:nvPr>
            <p:ph type="title"/>
          </p:nvPr>
        </p:nvSpPr>
        <p:spPr>
          <a:xfrm>
            <a:off x="720000" y="4008200"/>
            <a:ext cx="7704000" cy="579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akra Petch Medium"/>
              <a:buNone/>
              <a:defRPr sz="3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la-Kj_JPBA1PfN9vcIeQpgknOIfPhKll/view?usp=sharing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3"/>
          <p:cNvSpPr/>
          <p:nvPr/>
        </p:nvSpPr>
        <p:spPr>
          <a:xfrm>
            <a:off x="5387875" y="1001875"/>
            <a:ext cx="2747400" cy="34446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7" name="Google Shape;597;p33"/>
          <p:cNvSpPr txBox="1"/>
          <p:nvPr>
            <p:ph type="ctrTitle"/>
          </p:nvPr>
        </p:nvSpPr>
        <p:spPr>
          <a:xfrm>
            <a:off x="713225" y="1528800"/>
            <a:ext cx="44928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ИИ Агент: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Insight</a:t>
            </a:r>
            <a:endParaRPr/>
          </a:p>
        </p:txBody>
      </p:sp>
      <p:sp>
        <p:nvSpPr>
          <p:cNvPr id="598" name="Google Shape;598;p33"/>
          <p:cNvSpPr txBox="1"/>
          <p:nvPr>
            <p:ph idx="1" type="subTitle"/>
          </p:nvPr>
        </p:nvSpPr>
        <p:spPr>
          <a:xfrm>
            <a:off x="713247" y="3138900"/>
            <a:ext cx="404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Команда: F1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Кибенко Дарья Владимировна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Шумилова Анна Дмитриевна</a:t>
            </a:r>
            <a:endParaRPr/>
          </a:p>
        </p:txBody>
      </p:sp>
      <p:pic>
        <p:nvPicPr>
          <p:cNvPr id="599" name="Google Shape;59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654" l="0" r="0" t="14654"/>
          <a:stretch/>
        </p:blipFill>
        <p:spPr>
          <a:xfrm>
            <a:off x="5549575" y="849450"/>
            <a:ext cx="2728800" cy="34446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600" name="Google Shape;600;p33"/>
          <p:cNvSpPr/>
          <p:nvPr/>
        </p:nvSpPr>
        <p:spPr>
          <a:xfrm>
            <a:off x="3632925" y="410185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2"/>
          <p:cNvSpPr/>
          <p:nvPr/>
        </p:nvSpPr>
        <p:spPr>
          <a:xfrm>
            <a:off x="713225" y="1128900"/>
            <a:ext cx="2689500" cy="3136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4354900" y="1661750"/>
            <a:ext cx="3205800" cy="11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</a:rPr>
              <a:t>Q&amp;A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822" name="Google Shape;822;p42"/>
          <p:cNvSpPr txBox="1"/>
          <p:nvPr>
            <p:ph type="title"/>
          </p:nvPr>
        </p:nvSpPr>
        <p:spPr>
          <a:xfrm>
            <a:off x="4280975" y="1290750"/>
            <a:ext cx="36258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СПАСИБО!</a:t>
            </a:r>
            <a:endParaRPr sz="4800"/>
          </a:p>
        </p:txBody>
      </p:sp>
      <p:pic>
        <p:nvPicPr>
          <p:cNvPr id="823" name="Google Shape;823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97" l="0" r="0" t="12597"/>
          <a:stretch/>
        </p:blipFill>
        <p:spPr>
          <a:xfrm>
            <a:off x="874925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824" name="Google Shape;824;p42"/>
          <p:cNvSpPr/>
          <p:nvPr/>
        </p:nvSpPr>
        <p:spPr>
          <a:xfrm>
            <a:off x="3555125" y="53950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 flipH="1">
            <a:off x="856325" y="1055875"/>
            <a:ext cx="2747400" cy="34659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606" name="Google Shape;606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99" l="0" r="0" t="22194"/>
          <a:stretch/>
        </p:blipFill>
        <p:spPr>
          <a:xfrm flipH="1">
            <a:off x="713228" y="783475"/>
            <a:ext cx="2728800" cy="35766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607" name="Google Shape;607;p34"/>
          <p:cNvSpPr txBox="1"/>
          <p:nvPr>
            <p:ph type="title"/>
          </p:nvPr>
        </p:nvSpPr>
        <p:spPr>
          <a:xfrm flipH="1">
            <a:off x="4276078" y="1499800"/>
            <a:ext cx="41547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 кейса</a:t>
            </a:r>
            <a:endParaRPr/>
          </a:p>
        </p:txBody>
      </p:sp>
      <p:sp>
        <p:nvSpPr>
          <p:cNvPr id="608" name="Google Shape;608;p34"/>
          <p:cNvSpPr txBox="1"/>
          <p:nvPr>
            <p:ph idx="1" type="subTitle"/>
          </p:nvPr>
        </p:nvSpPr>
        <p:spPr>
          <a:xfrm flipH="1">
            <a:off x="4276078" y="2239700"/>
            <a:ext cx="4154700" cy="14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Разработать AI-агента на основе LLM, который анализирует медицинские данные Санкт-Петербурга, находит в них закономерности и отвечает на вопросы пользователей, используя данные и полученные инсайты</a:t>
            </a:r>
            <a:endParaRPr/>
          </a:p>
        </p:txBody>
      </p:sp>
      <p:grpSp>
        <p:nvGrpSpPr>
          <p:cNvPr id="609" name="Google Shape;609;p34"/>
          <p:cNvGrpSpPr/>
          <p:nvPr/>
        </p:nvGrpSpPr>
        <p:grpSpPr>
          <a:xfrm rot="5400000">
            <a:off x="2704398" y="382183"/>
            <a:ext cx="223500" cy="794550"/>
            <a:chOff x="8449700" y="3353100"/>
            <a:chExt cx="223500" cy="794550"/>
          </a:xfrm>
        </p:grpSpPr>
        <p:sp>
          <p:nvSpPr>
            <p:cNvPr id="610" name="Google Shape;610;p34"/>
            <p:cNvSpPr/>
            <p:nvPr/>
          </p:nvSpPr>
          <p:spPr>
            <a:xfrm>
              <a:off x="8449700" y="3353100"/>
              <a:ext cx="223500" cy="4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8449700" y="3502050"/>
              <a:ext cx="223500" cy="4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8449700" y="3651000"/>
              <a:ext cx="223500" cy="4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8449700" y="3799950"/>
              <a:ext cx="223500" cy="4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8449700" y="3948900"/>
              <a:ext cx="223500" cy="4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8449700" y="4097850"/>
              <a:ext cx="223500" cy="49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16" name="Google Shape;616;p34"/>
          <p:cNvSpPr/>
          <p:nvPr/>
        </p:nvSpPr>
        <p:spPr>
          <a:xfrm>
            <a:off x="7283061" y="3824035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/>
          <p:nvPr>
            <p:ph idx="2" type="subTitle"/>
          </p:nvPr>
        </p:nvSpPr>
        <p:spPr>
          <a:xfrm>
            <a:off x="4999525" y="2059350"/>
            <a:ext cx="3567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Классификация по МКБ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Коды, названия, классы заболеваний</a:t>
            </a:r>
            <a:endParaRPr sz="1200"/>
          </a:p>
        </p:txBody>
      </p:sp>
      <p:sp>
        <p:nvSpPr>
          <p:cNvPr id="622" name="Google Shape;622;p35"/>
          <p:cNvSpPr txBox="1"/>
          <p:nvPr>
            <p:ph idx="5" type="subTitle"/>
          </p:nvPr>
        </p:nvSpPr>
        <p:spPr>
          <a:xfrm>
            <a:off x="2639250" y="3507575"/>
            <a:ext cx="377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Лекарственные средства с дозировками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Торговые и полные названия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Стоимость лекарств</a:t>
            </a:r>
            <a:endParaRPr sz="1200"/>
          </a:p>
        </p:txBody>
      </p:sp>
      <p:sp>
        <p:nvSpPr>
          <p:cNvPr id="623" name="Google Shape;62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 кейса</a:t>
            </a:r>
            <a:endParaRPr/>
          </a:p>
        </p:txBody>
      </p:sp>
      <p:sp>
        <p:nvSpPr>
          <p:cNvPr id="624" name="Google Shape;624;p35"/>
          <p:cNvSpPr txBox="1"/>
          <p:nvPr>
            <p:ph idx="1" type="subTitle"/>
          </p:nvPr>
        </p:nvSpPr>
        <p:spPr>
          <a:xfrm>
            <a:off x="438875" y="2132900"/>
            <a:ext cx="3493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Пол, возраст, район проживания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Разделение: СПб/Ленинградская область</a:t>
            </a:r>
            <a:endParaRPr sz="1200"/>
          </a:p>
        </p:txBody>
      </p:sp>
      <p:sp>
        <p:nvSpPr>
          <p:cNvPr id="625" name="Google Shape;625;p35"/>
          <p:cNvSpPr txBox="1"/>
          <p:nvPr>
            <p:ph idx="7" type="subTitle"/>
          </p:nvPr>
        </p:nvSpPr>
        <p:spPr>
          <a:xfrm>
            <a:off x="1096165" y="1639425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Пациенты</a:t>
            </a:r>
            <a:endParaRPr/>
          </a:p>
        </p:txBody>
      </p:sp>
      <p:sp>
        <p:nvSpPr>
          <p:cNvPr id="626" name="Google Shape;626;p35"/>
          <p:cNvSpPr txBox="1"/>
          <p:nvPr>
            <p:ph idx="8" type="subTitle"/>
          </p:nvPr>
        </p:nvSpPr>
        <p:spPr>
          <a:xfrm>
            <a:off x="5693725" y="1569859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Диагнозы</a:t>
            </a:r>
            <a:endParaRPr/>
          </a:p>
        </p:txBody>
      </p:sp>
      <p:sp>
        <p:nvSpPr>
          <p:cNvPr id="627" name="Google Shape;627;p35"/>
          <p:cNvSpPr txBox="1"/>
          <p:nvPr>
            <p:ph idx="9" type="subTitle"/>
          </p:nvPr>
        </p:nvSpPr>
        <p:spPr>
          <a:xfrm>
            <a:off x="3436660" y="3031545"/>
            <a:ext cx="217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Препараты</a:t>
            </a:r>
            <a:endParaRPr/>
          </a:p>
        </p:txBody>
      </p:sp>
      <p:grpSp>
        <p:nvGrpSpPr>
          <p:cNvPr id="628" name="Google Shape;628;p35"/>
          <p:cNvGrpSpPr/>
          <p:nvPr/>
        </p:nvGrpSpPr>
        <p:grpSpPr>
          <a:xfrm>
            <a:off x="6626346" y="1256180"/>
            <a:ext cx="313658" cy="313286"/>
            <a:chOff x="6944176" y="1188267"/>
            <a:chExt cx="369488" cy="369049"/>
          </a:xfrm>
        </p:grpSpPr>
        <p:sp>
          <p:nvSpPr>
            <p:cNvPr id="629" name="Google Shape;629;p35"/>
            <p:cNvSpPr/>
            <p:nvPr/>
          </p:nvSpPr>
          <p:spPr>
            <a:xfrm>
              <a:off x="6961940" y="1188267"/>
              <a:ext cx="67402" cy="67675"/>
            </a:xfrm>
            <a:custGeom>
              <a:rect b="b" l="l" r="r" t="t"/>
              <a:pathLst>
                <a:path extrusionOk="0" h="97725" w="97331">
                  <a:moveTo>
                    <a:pt x="15261" y="97726"/>
                  </a:moveTo>
                  <a:cubicBezTo>
                    <a:pt x="23800" y="97726"/>
                    <a:pt x="30442" y="91084"/>
                    <a:pt x="30442" y="82545"/>
                  </a:cubicBezTo>
                  <a:lnTo>
                    <a:pt x="30442" y="31310"/>
                  </a:lnTo>
                  <a:lnTo>
                    <a:pt x="81677" y="31310"/>
                  </a:lnTo>
                  <a:cubicBezTo>
                    <a:pt x="102550" y="30361"/>
                    <a:pt x="102550" y="949"/>
                    <a:pt x="81677" y="0"/>
                  </a:cubicBezTo>
                  <a:lnTo>
                    <a:pt x="15261" y="0"/>
                  </a:lnTo>
                  <a:cubicBezTo>
                    <a:pt x="6722" y="0"/>
                    <a:pt x="80" y="6642"/>
                    <a:pt x="80" y="15181"/>
                  </a:cubicBezTo>
                  <a:lnTo>
                    <a:pt x="80" y="81596"/>
                  </a:lnTo>
                  <a:cubicBezTo>
                    <a:pt x="-869" y="91084"/>
                    <a:pt x="6722" y="97726"/>
                    <a:pt x="15261" y="97726"/>
                  </a:cubicBezTo>
                  <a:lnTo>
                    <a:pt x="15261" y="977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6961336" y="1489312"/>
              <a:ext cx="67922" cy="67346"/>
            </a:xfrm>
            <a:custGeom>
              <a:rect b="b" l="l" r="r" t="t"/>
              <a:pathLst>
                <a:path extrusionOk="0" h="97251" w="98083">
                  <a:moveTo>
                    <a:pt x="82545" y="66890"/>
                  </a:moveTo>
                  <a:lnTo>
                    <a:pt x="31311" y="66890"/>
                  </a:lnTo>
                  <a:lnTo>
                    <a:pt x="31311" y="15655"/>
                  </a:lnTo>
                  <a:cubicBezTo>
                    <a:pt x="30362" y="-5218"/>
                    <a:pt x="949" y="-5218"/>
                    <a:pt x="0" y="15655"/>
                  </a:cubicBezTo>
                  <a:lnTo>
                    <a:pt x="0" y="82071"/>
                  </a:lnTo>
                  <a:cubicBezTo>
                    <a:pt x="0" y="90610"/>
                    <a:pt x="6642" y="97251"/>
                    <a:pt x="15181" y="97251"/>
                  </a:cubicBezTo>
                  <a:lnTo>
                    <a:pt x="81597" y="97251"/>
                  </a:lnTo>
                  <a:cubicBezTo>
                    <a:pt x="103419" y="97251"/>
                    <a:pt x="103419" y="67839"/>
                    <a:pt x="82545" y="66890"/>
                  </a:cubicBezTo>
                  <a:lnTo>
                    <a:pt x="82545" y="668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7228169" y="1188926"/>
              <a:ext cx="67922" cy="67346"/>
            </a:xfrm>
            <a:custGeom>
              <a:rect b="b" l="l" r="r" t="t"/>
              <a:pathLst>
                <a:path extrusionOk="0" h="97251" w="98083">
                  <a:moveTo>
                    <a:pt x="15539" y="30361"/>
                  </a:moveTo>
                  <a:lnTo>
                    <a:pt x="66773" y="30361"/>
                  </a:lnTo>
                  <a:lnTo>
                    <a:pt x="66773" y="81596"/>
                  </a:lnTo>
                  <a:cubicBezTo>
                    <a:pt x="67722" y="102470"/>
                    <a:pt x="97135" y="102470"/>
                    <a:pt x="98084" y="81596"/>
                  </a:cubicBezTo>
                  <a:lnTo>
                    <a:pt x="98084" y="15181"/>
                  </a:lnTo>
                  <a:cubicBezTo>
                    <a:pt x="98084" y="6642"/>
                    <a:pt x="91442" y="0"/>
                    <a:pt x="82903" y="0"/>
                  </a:cubicBezTo>
                  <a:lnTo>
                    <a:pt x="16487" y="0"/>
                  </a:lnTo>
                  <a:cubicBezTo>
                    <a:pt x="-5335" y="0"/>
                    <a:pt x="-5335" y="29413"/>
                    <a:pt x="15539" y="30361"/>
                  </a:cubicBezTo>
                  <a:lnTo>
                    <a:pt x="15539" y="30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7228089" y="1489641"/>
              <a:ext cx="67402" cy="67675"/>
            </a:xfrm>
            <a:custGeom>
              <a:rect b="b" l="l" r="r" t="t"/>
              <a:pathLst>
                <a:path extrusionOk="0" h="97725" w="97331">
                  <a:moveTo>
                    <a:pt x="82071" y="0"/>
                  </a:moveTo>
                  <a:cubicBezTo>
                    <a:pt x="73531" y="0"/>
                    <a:pt x="66890" y="6642"/>
                    <a:pt x="66890" y="15181"/>
                  </a:cubicBezTo>
                  <a:lnTo>
                    <a:pt x="66890" y="66416"/>
                  </a:lnTo>
                  <a:lnTo>
                    <a:pt x="15655" y="66416"/>
                  </a:lnTo>
                  <a:cubicBezTo>
                    <a:pt x="-5218" y="67364"/>
                    <a:pt x="-5218" y="96777"/>
                    <a:pt x="15655" y="97726"/>
                  </a:cubicBezTo>
                  <a:lnTo>
                    <a:pt x="82071" y="97726"/>
                  </a:lnTo>
                  <a:cubicBezTo>
                    <a:pt x="90610" y="97726"/>
                    <a:pt x="97251" y="91084"/>
                    <a:pt x="97251" y="82545"/>
                  </a:cubicBezTo>
                  <a:lnTo>
                    <a:pt x="97251" y="16130"/>
                  </a:lnTo>
                  <a:cubicBezTo>
                    <a:pt x="98200" y="6642"/>
                    <a:pt x="90610" y="0"/>
                    <a:pt x="82071" y="0"/>
                  </a:cubicBezTo>
                  <a:lnTo>
                    <a:pt x="820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7080699" y="1296748"/>
              <a:ext cx="95271" cy="24638"/>
            </a:xfrm>
            <a:custGeom>
              <a:rect b="b" l="l" r="r" t="t"/>
              <a:pathLst>
                <a:path extrusionOk="0" h="35579" w="137575">
                  <a:moveTo>
                    <a:pt x="0" y="35580"/>
                  </a:moveTo>
                  <a:lnTo>
                    <a:pt x="137575" y="35580"/>
                  </a:lnTo>
                  <a:cubicBezTo>
                    <a:pt x="105316" y="-11860"/>
                    <a:pt x="33208" y="-11860"/>
                    <a:pt x="0" y="35580"/>
                  </a:cubicBezTo>
                  <a:lnTo>
                    <a:pt x="0" y="3558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7002224" y="1228494"/>
              <a:ext cx="252960" cy="92642"/>
            </a:xfrm>
            <a:custGeom>
              <a:rect b="b" l="l" r="r" t="t"/>
              <a:pathLst>
                <a:path extrusionOk="0" h="133779" w="365285">
                  <a:moveTo>
                    <a:pt x="0" y="49337"/>
                  </a:moveTo>
                  <a:lnTo>
                    <a:pt x="0" y="133780"/>
                  </a:lnTo>
                  <a:lnTo>
                    <a:pt x="77801" y="133780"/>
                  </a:lnTo>
                  <a:cubicBezTo>
                    <a:pt x="118599" y="45542"/>
                    <a:pt x="246686" y="45542"/>
                    <a:pt x="287484" y="133780"/>
                  </a:cubicBezTo>
                  <a:lnTo>
                    <a:pt x="365286" y="133780"/>
                  </a:lnTo>
                  <a:lnTo>
                    <a:pt x="365286" y="49337"/>
                  </a:lnTo>
                  <a:cubicBezTo>
                    <a:pt x="365286" y="21822"/>
                    <a:pt x="342515" y="0"/>
                    <a:pt x="315948" y="0"/>
                  </a:cubicBezTo>
                  <a:lnTo>
                    <a:pt x="49337" y="0"/>
                  </a:lnTo>
                  <a:cubicBezTo>
                    <a:pt x="22771" y="949"/>
                    <a:pt x="0" y="21822"/>
                    <a:pt x="0" y="49337"/>
                  </a:cubicBezTo>
                  <a:lnTo>
                    <a:pt x="0" y="493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35"/>
            <p:cNvGrpSpPr/>
            <p:nvPr/>
          </p:nvGrpSpPr>
          <p:grpSpPr>
            <a:xfrm>
              <a:off x="6944176" y="1321509"/>
              <a:ext cx="369488" cy="196533"/>
              <a:chOff x="6470299" y="684139"/>
              <a:chExt cx="531561" cy="282740"/>
            </a:xfrm>
          </p:grpSpPr>
          <p:sp>
            <p:nvSpPr>
              <p:cNvPr id="636" name="Google Shape;636;p35"/>
              <p:cNvSpPr/>
              <p:nvPr/>
            </p:nvSpPr>
            <p:spPr>
              <a:xfrm>
                <a:off x="6554267" y="715449"/>
                <a:ext cx="364337" cy="251430"/>
              </a:xfrm>
              <a:custGeom>
                <a:rect b="b" l="l" r="r" t="t"/>
                <a:pathLst>
                  <a:path extrusionOk="0" h="251430" w="364337">
                    <a:moveTo>
                      <a:pt x="364337" y="201144"/>
                    </a:moveTo>
                    <a:lnTo>
                      <a:pt x="364337" y="0"/>
                    </a:lnTo>
                    <a:lnTo>
                      <a:pt x="296024" y="0"/>
                    </a:lnTo>
                    <a:cubicBezTo>
                      <a:pt x="296972" y="5693"/>
                      <a:pt x="296972" y="11386"/>
                      <a:pt x="296972" y="18027"/>
                    </a:cubicBezTo>
                    <a:lnTo>
                      <a:pt x="296972" y="101521"/>
                    </a:lnTo>
                    <a:cubicBezTo>
                      <a:pt x="296972" y="147063"/>
                      <a:pt x="259970" y="184066"/>
                      <a:pt x="214428" y="184066"/>
                    </a:cubicBezTo>
                    <a:cubicBezTo>
                      <a:pt x="205888" y="184066"/>
                      <a:pt x="199247" y="177424"/>
                      <a:pt x="199247" y="168885"/>
                    </a:cubicBezTo>
                    <a:cubicBezTo>
                      <a:pt x="199247" y="160346"/>
                      <a:pt x="205888" y="153705"/>
                      <a:pt x="214428" y="153705"/>
                    </a:cubicBezTo>
                    <a:cubicBezTo>
                      <a:pt x="242892" y="153705"/>
                      <a:pt x="265662" y="130934"/>
                      <a:pt x="265662" y="102470"/>
                    </a:cubicBezTo>
                    <a:lnTo>
                      <a:pt x="265662" y="18976"/>
                    </a:lnTo>
                    <a:cubicBezTo>
                      <a:pt x="265662" y="13283"/>
                      <a:pt x="264714" y="6642"/>
                      <a:pt x="263765" y="949"/>
                    </a:cubicBezTo>
                    <a:lnTo>
                      <a:pt x="226762" y="949"/>
                    </a:lnTo>
                    <a:cubicBezTo>
                      <a:pt x="228660" y="6642"/>
                      <a:pt x="230557" y="12334"/>
                      <a:pt x="230557" y="18976"/>
                    </a:cubicBezTo>
                    <a:cubicBezTo>
                      <a:pt x="230557" y="27515"/>
                      <a:pt x="223916" y="34157"/>
                      <a:pt x="215376" y="34157"/>
                    </a:cubicBezTo>
                    <a:cubicBezTo>
                      <a:pt x="206837" y="34157"/>
                      <a:pt x="200196" y="27515"/>
                      <a:pt x="200196" y="18976"/>
                    </a:cubicBezTo>
                    <a:cubicBezTo>
                      <a:pt x="199247" y="-4744"/>
                      <a:pt x="165090" y="-4744"/>
                      <a:pt x="165090" y="18976"/>
                    </a:cubicBezTo>
                    <a:lnTo>
                      <a:pt x="165090" y="102470"/>
                    </a:lnTo>
                    <a:cubicBezTo>
                      <a:pt x="164141" y="123343"/>
                      <a:pt x="134729" y="123343"/>
                      <a:pt x="133780" y="102470"/>
                    </a:cubicBezTo>
                    <a:lnTo>
                      <a:pt x="133780" y="18976"/>
                    </a:lnTo>
                    <a:cubicBezTo>
                      <a:pt x="133780" y="12334"/>
                      <a:pt x="134729" y="6642"/>
                      <a:pt x="137575" y="949"/>
                    </a:cubicBezTo>
                    <a:lnTo>
                      <a:pt x="100572" y="949"/>
                    </a:lnTo>
                    <a:cubicBezTo>
                      <a:pt x="99623" y="6642"/>
                      <a:pt x="98675" y="12334"/>
                      <a:pt x="98675" y="18976"/>
                    </a:cubicBezTo>
                    <a:cubicBezTo>
                      <a:pt x="97726" y="39849"/>
                      <a:pt x="68313" y="39849"/>
                      <a:pt x="67365" y="18976"/>
                    </a:cubicBezTo>
                    <a:cubicBezTo>
                      <a:pt x="67365" y="13283"/>
                      <a:pt x="67365" y="6642"/>
                      <a:pt x="68313" y="949"/>
                    </a:cubicBezTo>
                    <a:lnTo>
                      <a:pt x="0" y="949"/>
                    </a:lnTo>
                    <a:lnTo>
                      <a:pt x="0" y="202093"/>
                    </a:lnTo>
                    <a:cubicBezTo>
                      <a:pt x="0" y="229608"/>
                      <a:pt x="22771" y="251430"/>
                      <a:pt x="49337" y="251430"/>
                    </a:cubicBezTo>
                    <a:lnTo>
                      <a:pt x="315948" y="251430"/>
                    </a:lnTo>
                    <a:cubicBezTo>
                      <a:pt x="341566" y="249533"/>
                      <a:pt x="364337" y="228659"/>
                      <a:pt x="364337" y="201144"/>
                    </a:cubicBezTo>
                    <a:lnTo>
                      <a:pt x="364337" y="201144"/>
                    </a:lnTo>
                    <a:close/>
                    <a:moveTo>
                      <a:pt x="200196" y="84443"/>
                    </a:moveTo>
                    <a:cubicBezTo>
                      <a:pt x="201144" y="63569"/>
                      <a:pt x="230557" y="63569"/>
                      <a:pt x="231506" y="84443"/>
                    </a:cubicBezTo>
                    <a:lnTo>
                      <a:pt x="231506" y="101521"/>
                    </a:lnTo>
                    <a:cubicBezTo>
                      <a:pt x="230557" y="122394"/>
                      <a:pt x="201144" y="122394"/>
                      <a:pt x="200196" y="101521"/>
                    </a:cubicBezTo>
                    <a:lnTo>
                      <a:pt x="200196" y="84443"/>
                    </a:lnTo>
                    <a:close/>
                    <a:moveTo>
                      <a:pt x="148961" y="183117"/>
                    </a:moveTo>
                    <a:cubicBezTo>
                      <a:pt x="103419" y="183117"/>
                      <a:pt x="66416" y="146114"/>
                      <a:pt x="66416" y="100572"/>
                    </a:cubicBezTo>
                    <a:lnTo>
                      <a:pt x="66416" y="83494"/>
                    </a:lnTo>
                    <a:cubicBezTo>
                      <a:pt x="67365" y="62620"/>
                      <a:pt x="96777" y="62620"/>
                      <a:pt x="97726" y="83494"/>
                    </a:cubicBezTo>
                    <a:lnTo>
                      <a:pt x="97726" y="100572"/>
                    </a:lnTo>
                    <a:cubicBezTo>
                      <a:pt x="97726" y="129036"/>
                      <a:pt x="120497" y="151807"/>
                      <a:pt x="148961" y="151807"/>
                    </a:cubicBezTo>
                    <a:cubicBezTo>
                      <a:pt x="169834" y="152756"/>
                      <a:pt x="169834" y="182168"/>
                      <a:pt x="148961" y="183117"/>
                    </a:cubicBezTo>
                    <a:lnTo>
                      <a:pt x="148961" y="1831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6470299" y="684139"/>
                <a:ext cx="52657" cy="31310"/>
              </a:xfrm>
              <a:custGeom>
                <a:rect b="b" l="l" r="r" t="t"/>
                <a:pathLst>
                  <a:path extrusionOk="0" h="31310" w="52657">
                    <a:moveTo>
                      <a:pt x="52658" y="0"/>
                    </a:moveTo>
                    <a:lnTo>
                      <a:pt x="15655" y="0"/>
                    </a:lnTo>
                    <a:cubicBezTo>
                      <a:pt x="-5218" y="949"/>
                      <a:pt x="-5218" y="30361"/>
                      <a:pt x="15655" y="31310"/>
                    </a:cubicBezTo>
                    <a:lnTo>
                      <a:pt x="52658" y="31310"/>
                    </a:lnTo>
                    <a:lnTo>
                      <a:pt x="526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6949914" y="684139"/>
                <a:ext cx="51946" cy="31310"/>
              </a:xfrm>
              <a:custGeom>
                <a:rect b="b" l="l" r="r" t="t"/>
                <a:pathLst>
                  <a:path extrusionOk="0" h="31310" w="51946">
                    <a:moveTo>
                      <a:pt x="37003" y="0"/>
                    </a:moveTo>
                    <a:lnTo>
                      <a:pt x="0" y="0"/>
                    </a:lnTo>
                    <a:lnTo>
                      <a:pt x="0" y="31310"/>
                    </a:lnTo>
                    <a:lnTo>
                      <a:pt x="37003" y="31310"/>
                    </a:lnTo>
                    <a:cubicBezTo>
                      <a:pt x="56928" y="30361"/>
                      <a:pt x="56928" y="949"/>
                      <a:pt x="37003" y="0"/>
                    </a:cubicBezTo>
                    <a:lnTo>
                      <a:pt x="370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9" name="Google Shape;639;p35"/>
          <p:cNvGrpSpPr/>
          <p:nvPr/>
        </p:nvGrpSpPr>
        <p:grpSpPr>
          <a:xfrm>
            <a:off x="4369420" y="2717477"/>
            <a:ext cx="313379" cy="314079"/>
            <a:chOff x="7841435" y="1187959"/>
            <a:chExt cx="369159" cy="369983"/>
          </a:xfrm>
        </p:grpSpPr>
        <p:grpSp>
          <p:nvGrpSpPr>
            <p:cNvPr id="640" name="Google Shape;640;p35"/>
            <p:cNvGrpSpPr/>
            <p:nvPr/>
          </p:nvGrpSpPr>
          <p:grpSpPr>
            <a:xfrm>
              <a:off x="7841435" y="1187959"/>
              <a:ext cx="369159" cy="369983"/>
              <a:chOff x="7761133" y="492008"/>
              <a:chExt cx="531087" cy="532273"/>
            </a:xfrm>
          </p:grpSpPr>
          <p:sp>
            <p:nvSpPr>
              <p:cNvPr id="641" name="Google Shape;641;p35"/>
              <p:cNvSpPr/>
              <p:nvPr/>
            </p:nvSpPr>
            <p:spPr>
              <a:xfrm>
                <a:off x="7844626" y="492008"/>
                <a:ext cx="31310" cy="51709"/>
              </a:xfrm>
              <a:custGeom>
                <a:rect b="b" l="l" r="r" t="t"/>
                <a:pathLst>
                  <a:path extrusionOk="0" h="51709" w="31310">
                    <a:moveTo>
                      <a:pt x="31310" y="50760"/>
                    </a:moveTo>
                    <a:lnTo>
                      <a:pt x="31310" y="15655"/>
                    </a:lnTo>
                    <a:cubicBezTo>
                      <a:pt x="30362" y="-5218"/>
                      <a:pt x="949" y="-5218"/>
                      <a:pt x="0" y="15655"/>
                    </a:cubicBezTo>
                    <a:lnTo>
                      <a:pt x="0" y="51709"/>
                    </a:lnTo>
                    <a:cubicBezTo>
                      <a:pt x="3795" y="50760"/>
                      <a:pt x="8539" y="49812"/>
                      <a:pt x="13283" y="49812"/>
                    </a:cubicBezTo>
                    <a:lnTo>
                      <a:pt x="31310" y="4981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5"/>
              <p:cNvSpPr/>
              <p:nvPr/>
            </p:nvSpPr>
            <p:spPr>
              <a:xfrm>
                <a:off x="7844626" y="971623"/>
                <a:ext cx="31310" cy="51709"/>
              </a:xfrm>
              <a:custGeom>
                <a:rect b="b" l="l" r="r" t="t"/>
                <a:pathLst>
                  <a:path extrusionOk="0" h="51709" w="31310">
                    <a:moveTo>
                      <a:pt x="0" y="0"/>
                    </a:moveTo>
                    <a:lnTo>
                      <a:pt x="0" y="36054"/>
                    </a:lnTo>
                    <a:cubicBezTo>
                      <a:pt x="949" y="56928"/>
                      <a:pt x="30362" y="56928"/>
                      <a:pt x="31310" y="36054"/>
                    </a:cubicBezTo>
                    <a:lnTo>
                      <a:pt x="31310" y="1898"/>
                    </a:lnTo>
                    <a:lnTo>
                      <a:pt x="13283" y="1898"/>
                    </a:lnTo>
                    <a:cubicBezTo>
                      <a:pt x="8539" y="1898"/>
                      <a:pt x="3795" y="1898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7977457" y="492008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31310" y="15655"/>
                    </a:moveTo>
                    <a:cubicBezTo>
                      <a:pt x="30362" y="-5218"/>
                      <a:pt x="949" y="-5218"/>
                      <a:pt x="0" y="15655"/>
                    </a:cubicBezTo>
                    <a:lnTo>
                      <a:pt x="0" y="49812"/>
                    </a:lnTo>
                    <a:lnTo>
                      <a:pt x="31310" y="49812"/>
                    </a:lnTo>
                    <a:lnTo>
                      <a:pt x="31310" y="156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5"/>
              <p:cNvSpPr/>
              <p:nvPr/>
            </p:nvSpPr>
            <p:spPr>
              <a:xfrm>
                <a:off x="7977457" y="974470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0" y="34157"/>
                    </a:moveTo>
                    <a:cubicBezTo>
                      <a:pt x="949" y="55030"/>
                      <a:pt x="30362" y="55030"/>
                      <a:pt x="31310" y="34157"/>
                    </a:cubicBezTo>
                    <a:lnTo>
                      <a:pt x="31310" y="0"/>
                    </a:lnTo>
                    <a:lnTo>
                      <a:pt x="0" y="0"/>
                    </a:lnTo>
                    <a:lnTo>
                      <a:pt x="0" y="3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5"/>
              <p:cNvSpPr/>
              <p:nvPr/>
            </p:nvSpPr>
            <p:spPr>
              <a:xfrm>
                <a:off x="8177653" y="492008"/>
                <a:ext cx="31310" cy="52658"/>
              </a:xfrm>
              <a:custGeom>
                <a:rect b="b" l="l" r="r" t="t"/>
                <a:pathLst>
                  <a:path extrusionOk="0" h="52658" w="31310">
                    <a:moveTo>
                      <a:pt x="31310" y="52658"/>
                    </a:moveTo>
                    <a:lnTo>
                      <a:pt x="31310" y="15655"/>
                    </a:lnTo>
                    <a:cubicBezTo>
                      <a:pt x="30361" y="-5218"/>
                      <a:pt x="949" y="-5218"/>
                      <a:pt x="0" y="15655"/>
                    </a:cubicBezTo>
                    <a:lnTo>
                      <a:pt x="0" y="49812"/>
                    </a:lnTo>
                    <a:lnTo>
                      <a:pt x="18027" y="49812"/>
                    </a:lnTo>
                    <a:cubicBezTo>
                      <a:pt x="22771" y="50760"/>
                      <a:pt x="27515" y="50760"/>
                      <a:pt x="31310" y="52658"/>
                    </a:cubicBezTo>
                    <a:lnTo>
                      <a:pt x="31310" y="526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5"/>
              <p:cNvSpPr/>
              <p:nvPr/>
            </p:nvSpPr>
            <p:spPr>
              <a:xfrm>
                <a:off x="8177653" y="971623"/>
                <a:ext cx="31310" cy="51709"/>
              </a:xfrm>
              <a:custGeom>
                <a:rect b="b" l="l" r="r" t="t"/>
                <a:pathLst>
                  <a:path extrusionOk="0" h="51709" w="31310">
                    <a:moveTo>
                      <a:pt x="0" y="1898"/>
                    </a:moveTo>
                    <a:lnTo>
                      <a:pt x="0" y="36054"/>
                    </a:lnTo>
                    <a:cubicBezTo>
                      <a:pt x="949" y="56928"/>
                      <a:pt x="30361" y="56928"/>
                      <a:pt x="31310" y="36054"/>
                    </a:cubicBezTo>
                    <a:lnTo>
                      <a:pt x="31310" y="0"/>
                    </a:lnTo>
                    <a:cubicBezTo>
                      <a:pt x="27515" y="949"/>
                      <a:pt x="22771" y="1898"/>
                      <a:pt x="18027" y="1898"/>
                    </a:cubicBezTo>
                    <a:lnTo>
                      <a:pt x="0" y="18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7911042" y="492008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31310" y="15655"/>
                    </a:moveTo>
                    <a:cubicBezTo>
                      <a:pt x="30362" y="-5218"/>
                      <a:pt x="949" y="-5218"/>
                      <a:pt x="0" y="15655"/>
                    </a:cubicBezTo>
                    <a:lnTo>
                      <a:pt x="0" y="49812"/>
                    </a:lnTo>
                    <a:lnTo>
                      <a:pt x="31310" y="49812"/>
                    </a:lnTo>
                    <a:lnTo>
                      <a:pt x="31310" y="156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5"/>
              <p:cNvSpPr/>
              <p:nvPr/>
            </p:nvSpPr>
            <p:spPr>
              <a:xfrm>
                <a:off x="7911042" y="974470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0" y="34157"/>
                    </a:moveTo>
                    <a:cubicBezTo>
                      <a:pt x="949" y="55030"/>
                      <a:pt x="30362" y="55030"/>
                      <a:pt x="31310" y="34157"/>
                    </a:cubicBezTo>
                    <a:lnTo>
                      <a:pt x="31310" y="0"/>
                    </a:lnTo>
                    <a:lnTo>
                      <a:pt x="0" y="0"/>
                    </a:lnTo>
                    <a:lnTo>
                      <a:pt x="0" y="3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5"/>
              <p:cNvSpPr/>
              <p:nvPr/>
            </p:nvSpPr>
            <p:spPr>
              <a:xfrm>
                <a:off x="8111238" y="492008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31310" y="15655"/>
                    </a:moveTo>
                    <a:cubicBezTo>
                      <a:pt x="30361" y="-5218"/>
                      <a:pt x="949" y="-5218"/>
                      <a:pt x="0" y="15655"/>
                    </a:cubicBezTo>
                    <a:lnTo>
                      <a:pt x="0" y="49812"/>
                    </a:lnTo>
                    <a:lnTo>
                      <a:pt x="31310" y="49812"/>
                    </a:lnTo>
                    <a:lnTo>
                      <a:pt x="31310" y="156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5"/>
              <p:cNvSpPr/>
              <p:nvPr/>
            </p:nvSpPr>
            <p:spPr>
              <a:xfrm>
                <a:off x="8111238" y="974470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0" y="34157"/>
                    </a:moveTo>
                    <a:cubicBezTo>
                      <a:pt x="949" y="55030"/>
                      <a:pt x="30361" y="55030"/>
                      <a:pt x="31310" y="34157"/>
                    </a:cubicBezTo>
                    <a:lnTo>
                      <a:pt x="31310" y="0"/>
                    </a:lnTo>
                    <a:lnTo>
                      <a:pt x="0" y="0"/>
                    </a:lnTo>
                    <a:lnTo>
                      <a:pt x="0" y="3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5"/>
              <p:cNvSpPr/>
              <p:nvPr/>
            </p:nvSpPr>
            <p:spPr>
              <a:xfrm>
                <a:off x="8044822" y="492008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31310" y="15655"/>
                    </a:moveTo>
                    <a:cubicBezTo>
                      <a:pt x="30361" y="-5218"/>
                      <a:pt x="949" y="-5218"/>
                      <a:pt x="0" y="15655"/>
                    </a:cubicBezTo>
                    <a:lnTo>
                      <a:pt x="0" y="49812"/>
                    </a:lnTo>
                    <a:lnTo>
                      <a:pt x="31310" y="49812"/>
                    </a:lnTo>
                    <a:lnTo>
                      <a:pt x="31310" y="1565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5"/>
              <p:cNvSpPr/>
              <p:nvPr/>
            </p:nvSpPr>
            <p:spPr>
              <a:xfrm>
                <a:off x="8044822" y="974470"/>
                <a:ext cx="31310" cy="49811"/>
              </a:xfrm>
              <a:custGeom>
                <a:rect b="b" l="l" r="r" t="t"/>
                <a:pathLst>
                  <a:path extrusionOk="0" h="49811" w="31310">
                    <a:moveTo>
                      <a:pt x="0" y="34157"/>
                    </a:moveTo>
                    <a:cubicBezTo>
                      <a:pt x="949" y="55030"/>
                      <a:pt x="30361" y="55030"/>
                      <a:pt x="31310" y="34157"/>
                    </a:cubicBezTo>
                    <a:lnTo>
                      <a:pt x="31310" y="0"/>
                    </a:lnTo>
                    <a:lnTo>
                      <a:pt x="0" y="0"/>
                    </a:lnTo>
                    <a:lnTo>
                      <a:pt x="0" y="341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5"/>
              <p:cNvSpPr/>
              <p:nvPr/>
            </p:nvSpPr>
            <p:spPr>
              <a:xfrm>
                <a:off x="8240273" y="575976"/>
                <a:ext cx="51709" cy="31310"/>
              </a:xfrm>
              <a:custGeom>
                <a:rect b="b" l="l" r="r" t="t"/>
                <a:pathLst>
                  <a:path extrusionOk="0" h="31310" w="51709">
                    <a:moveTo>
                      <a:pt x="1898" y="31310"/>
                    </a:moveTo>
                    <a:lnTo>
                      <a:pt x="36054" y="31310"/>
                    </a:lnTo>
                    <a:cubicBezTo>
                      <a:pt x="56928" y="30361"/>
                      <a:pt x="56928" y="949"/>
                      <a:pt x="36054" y="0"/>
                    </a:cubicBezTo>
                    <a:lnTo>
                      <a:pt x="0" y="0"/>
                    </a:lnTo>
                    <a:cubicBezTo>
                      <a:pt x="949" y="3795"/>
                      <a:pt x="1898" y="8539"/>
                      <a:pt x="1898" y="13283"/>
                    </a:cubicBezTo>
                    <a:lnTo>
                      <a:pt x="1898" y="313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5"/>
              <p:cNvSpPr/>
              <p:nvPr/>
            </p:nvSpPr>
            <p:spPr>
              <a:xfrm>
                <a:off x="7761133" y="575028"/>
                <a:ext cx="51235" cy="31310"/>
              </a:xfrm>
              <a:custGeom>
                <a:rect b="b" l="l" r="r" t="t"/>
                <a:pathLst>
                  <a:path extrusionOk="0" h="31310" w="51235">
                    <a:moveTo>
                      <a:pt x="0" y="16129"/>
                    </a:moveTo>
                    <a:cubicBezTo>
                      <a:pt x="0" y="24669"/>
                      <a:pt x="6642" y="31310"/>
                      <a:pt x="15180" y="31310"/>
                    </a:cubicBezTo>
                    <a:lnTo>
                      <a:pt x="49337" y="31310"/>
                    </a:lnTo>
                    <a:lnTo>
                      <a:pt x="49337" y="13283"/>
                    </a:lnTo>
                    <a:cubicBezTo>
                      <a:pt x="49337" y="8539"/>
                      <a:pt x="50286" y="3795"/>
                      <a:pt x="51235" y="0"/>
                    </a:cubicBezTo>
                    <a:lnTo>
                      <a:pt x="15180" y="0"/>
                    </a:lnTo>
                    <a:cubicBezTo>
                      <a:pt x="6642" y="949"/>
                      <a:pt x="0" y="7590"/>
                      <a:pt x="0" y="16129"/>
                    </a:cubicBezTo>
                    <a:lnTo>
                      <a:pt x="0" y="161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5"/>
              <p:cNvSpPr/>
              <p:nvPr/>
            </p:nvSpPr>
            <p:spPr>
              <a:xfrm>
                <a:off x="8243120" y="708807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34157" y="0"/>
                    </a:moveTo>
                    <a:lnTo>
                      <a:pt x="0" y="0"/>
                    </a:lnTo>
                    <a:lnTo>
                      <a:pt x="0" y="31310"/>
                    </a:lnTo>
                    <a:lnTo>
                      <a:pt x="34157" y="31310"/>
                    </a:lnTo>
                    <a:cubicBezTo>
                      <a:pt x="54081" y="30361"/>
                      <a:pt x="54081" y="949"/>
                      <a:pt x="34157" y="0"/>
                    </a:cubicBezTo>
                    <a:lnTo>
                      <a:pt x="341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5"/>
              <p:cNvSpPr/>
              <p:nvPr/>
            </p:nvSpPr>
            <p:spPr>
              <a:xfrm>
                <a:off x="7761370" y="708807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14943" y="31310"/>
                    </a:moveTo>
                    <a:lnTo>
                      <a:pt x="49100" y="31310"/>
                    </a:lnTo>
                    <a:lnTo>
                      <a:pt x="49100" y="0"/>
                    </a:lnTo>
                    <a:lnTo>
                      <a:pt x="14943" y="0"/>
                    </a:lnTo>
                    <a:cubicBezTo>
                      <a:pt x="-4981" y="949"/>
                      <a:pt x="-4981" y="30361"/>
                      <a:pt x="14943" y="31310"/>
                    </a:cubicBezTo>
                    <a:lnTo>
                      <a:pt x="14943" y="313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5"/>
              <p:cNvSpPr/>
              <p:nvPr/>
            </p:nvSpPr>
            <p:spPr>
              <a:xfrm>
                <a:off x="8241222" y="909003"/>
                <a:ext cx="50997" cy="31310"/>
              </a:xfrm>
              <a:custGeom>
                <a:rect b="b" l="l" r="r" t="t"/>
                <a:pathLst>
                  <a:path extrusionOk="0" h="31310" w="50997">
                    <a:moveTo>
                      <a:pt x="36055" y="0"/>
                    </a:moveTo>
                    <a:lnTo>
                      <a:pt x="1898" y="0"/>
                    </a:lnTo>
                    <a:lnTo>
                      <a:pt x="1898" y="18027"/>
                    </a:lnTo>
                    <a:cubicBezTo>
                      <a:pt x="1898" y="22771"/>
                      <a:pt x="949" y="27515"/>
                      <a:pt x="0" y="31310"/>
                    </a:cubicBezTo>
                    <a:lnTo>
                      <a:pt x="36055" y="31310"/>
                    </a:lnTo>
                    <a:cubicBezTo>
                      <a:pt x="55979" y="30361"/>
                      <a:pt x="55979" y="949"/>
                      <a:pt x="36055" y="0"/>
                    </a:cubicBezTo>
                    <a:lnTo>
                      <a:pt x="360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5"/>
              <p:cNvSpPr/>
              <p:nvPr/>
            </p:nvSpPr>
            <p:spPr>
              <a:xfrm>
                <a:off x="7761607" y="909003"/>
                <a:ext cx="51709" cy="31310"/>
              </a:xfrm>
              <a:custGeom>
                <a:rect b="b" l="l" r="r" t="t"/>
                <a:pathLst>
                  <a:path extrusionOk="0" h="31310" w="51709">
                    <a:moveTo>
                      <a:pt x="49812" y="0"/>
                    </a:moveTo>
                    <a:lnTo>
                      <a:pt x="15655" y="0"/>
                    </a:lnTo>
                    <a:cubicBezTo>
                      <a:pt x="-5218" y="949"/>
                      <a:pt x="-5218" y="30361"/>
                      <a:pt x="15655" y="31310"/>
                    </a:cubicBezTo>
                    <a:lnTo>
                      <a:pt x="51709" y="31310"/>
                    </a:lnTo>
                    <a:cubicBezTo>
                      <a:pt x="50761" y="27515"/>
                      <a:pt x="49812" y="22771"/>
                      <a:pt x="49812" y="18027"/>
                    </a:cubicBezTo>
                    <a:lnTo>
                      <a:pt x="49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5"/>
              <p:cNvSpPr/>
              <p:nvPr/>
            </p:nvSpPr>
            <p:spPr>
              <a:xfrm>
                <a:off x="8243120" y="642392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34157" y="0"/>
                    </a:moveTo>
                    <a:lnTo>
                      <a:pt x="0" y="0"/>
                    </a:lnTo>
                    <a:lnTo>
                      <a:pt x="0" y="31310"/>
                    </a:lnTo>
                    <a:lnTo>
                      <a:pt x="34157" y="31310"/>
                    </a:lnTo>
                    <a:cubicBezTo>
                      <a:pt x="54081" y="30361"/>
                      <a:pt x="54081" y="949"/>
                      <a:pt x="34157" y="0"/>
                    </a:cubicBezTo>
                    <a:lnTo>
                      <a:pt x="341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5"/>
              <p:cNvSpPr/>
              <p:nvPr/>
            </p:nvSpPr>
            <p:spPr>
              <a:xfrm>
                <a:off x="7761370" y="642392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14943" y="31310"/>
                    </a:moveTo>
                    <a:lnTo>
                      <a:pt x="49100" y="31310"/>
                    </a:lnTo>
                    <a:lnTo>
                      <a:pt x="49100" y="0"/>
                    </a:lnTo>
                    <a:lnTo>
                      <a:pt x="14943" y="0"/>
                    </a:lnTo>
                    <a:cubicBezTo>
                      <a:pt x="-4981" y="949"/>
                      <a:pt x="-4981" y="30361"/>
                      <a:pt x="14943" y="31310"/>
                    </a:cubicBezTo>
                    <a:lnTo>
                      <a:pt x="14943" y="313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5"/>
              <p:cNvSpPr/>
              <p:nvPr/>
            </p:nvSpPr>
            <p:spPr>
              <a:xfrm>
                <a:off x="8243120" y="842587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34157" y="0"/>
                    </a:moveTo>
                    <a:lnTo>
                      <a:pt x="0" y="0"/>
                    </a:lnTo>
                    <a:lnTo>
                      <a:pt x="0" y="31310"/>
                    </a:lnTo>
                    <a:lnTo>
                      <a:pt x="34157" y="31310"/>
                    </a:lnTo>
                    <a:cubicBezTo>
                      <a:pt x="54081" y="30361"/>
                      <a:pt x="54081" y="949"/>
                      <a:pt x="34157" y="0"/>
                    </a:cubicBezTo>
                    <a:lnTo>
                      <a:pt x="341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35"/>
              <p:cNvSpPr/>
              <p:nvPr/>
            </p:nvSpPr>
            <p:spPr>
              <a:xfrm>
                <a:off x="7761370" y="842587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14943" y="31310"/>
                    </a:moveTo>
                    <a:lnTo>
                      <a:pt x="49100" y="31310"/>
                    </a:lnTo>
                    <a:lnTo>
                      <a:pt x="49100" y="0"/>
                    </a:lnTo>
                    <a:lnTo>
                      <a:pt x="14943" y="0"/>
                    </a:lnTo>
                    <a:cubicBezTo>
                      <a:pt x="-4981" y="949"/>
                      <a:pt x="-4981" y="30361"/>
                      <a:pt x="14943" y="31310"/>
                    </a:cubicBezTo>
                    <a:lnTo>
                      <a:pt x="14943" y="313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35"/>
              <p:cNvSpPr/>
              <p:nvPr/>
            </p:nvSpPr>
            <p:spPr>
              <a:xfrm>
                <a:off x="8243120" y="776172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34157" y="0"/>
                    </a:moveTo>
                    <a:lnTo>
                      <a:pt x="0" y="0"/>
                    </a:lnTo>
                    <a:lnTo>
                      <a:pt x="0" y="31310"/>
                    </a:lnTo>
                    <a:lnTo>
                      <a:pt x="34157" y="31310"/>
                    </a:lnTo>
                    <a:cubicBezTo>
                      <a:pt x="54081" y="30361"/>
                      <a:pt x="54081" y="949"/>
                      <a:pt x="34157" y="0"/>
                    </a:cubicBezTo>
                    <a:lnTo>
                      <a:pt x="341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35"/>
              <p:cNvSpPr/>
              <p:nvPr/>
            </p:nvSpPr>
            <p:spPr>
              <a:xfrm>
                <a:off x="7761370" y="776172"/>
                <a:ext cx="49100" cy="31310"/>
              </a:xfrm>
              <a:custGeom>
                <a:rect b="b" l="l" r="r" t="t"/>
                <a:pathLst>
                  <a:path extrusionOk="0" h="31310" w="49100">
                    <a:moveTo>
                      <a:pt x="14943" y="31310"/>
                    </a:moveTo>
                    <a:lnTo>
                      <a:pt x="49100" y="31310"/>
                    </a:lnTo>
                    <a:lnTo>
                      <a:pt x="49100" y="0"/>
                    </a:lnTo>
                    <a:lnTo>
                      <a:pt x="14943" y="0"/>
                    </a:lnTo>
                    <a:cubicBezTo>
                      <a:pt x="-4981" y="949"/>
                      <a:pt x="-4981" y="30361"/>
                      <a:pt x="14943" y="31310"/>
                    </a:cubicBezTo>
                    <a:lnTo>
                      <a:pt x="14943" y="313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5" name="Google Shape;665;p35"/>
            <p:cNvSpPr/>
            <p:nvPr/>
          </p:nvSpPr>
          <p:spPr>
            <a:xfrm>
              <a:off x="8036257" y="1302168"/>
              <a:ext cx="59626" cy="139663"/>
            </a:xfrm>
            <a:custGeom>
              <a:rect b="b" l="l" r="r" t="t"/>
              <a:pathLst>
                <a:path extrusionOk="0" h="201680" w="86103">
                  <a:moveTo>
                    <a:pt x="74006" y="84711"/>
                  </a:moveTo>
                  <a:cubicBezTo>
                    <a:pt x="69262" y="82813"/>
                    <a:pt x="65467" y="79018"/>
                    <a:pt x="63569" y="73325"/>
                  </a:cubicBezTo>
                  <a:cubicBezTo>
                    <a:pt x="62621" y="68581"/>
                    <a:pt x="63569" y="62888"/>
                    <a:pt x="67365" y="59093"/>
                  </a:cubicBezTo>
                  <a:cubicBezTo>
                    <a:pt x="78750" y="47708"/>
                    <a:pt x="69262" y="27783"/>
                    <a:pt x="52184" y="28732"/>
                  </a:cubicBezTo>
                  <a:cubicBezTo>
                    <a:pt x="43645" y="29681"/>
                    <a:pt x="36055" y="23988"/>
                    <a:pt x="35105" y="15449"/>
                  </a:cubicBezTo>
                  <a:cubicBezTo>
                    <a:pt x="31311" y="-6373"/>
                    <a:pt x="0" y="-4476"/>
                    <a:pt x="0" y="17346"/>
                  </a:cubicBezTo>
                  <a:lnTo>
                    <a:pt x="0" y="184334"/>
                  </a:lnTo>
                  <a:cubicBezTo>
                    <a:pt x="949" y="206156"/>
                    <a:pt x="32259" y="208054"/>
                    <a:pt x="35105" y="186232"/>
                  </a:cubicBezTo>
                  <a:cubicBezTo>
                    <a:pt x="36055" y="177693"/>
                    <a:pt x="43645" y="172000"/>
                    <a:pt x="52184" y="172949"/>
                  </a:cubicBezTo>
                  <a:cubicBezTo>
                    <a:pt x="68313" y="174846"/>
                    <a:pt x="78750" y="154921"/>
                    <a:pt x="67365" y="142587"/>
                  </a:cubicBezTo>
                  <a:cubicBezTo>
                    <a:pt x="63569" y="138792"/>
                    <a:pt x="62621" y="133099"/>
                    <a:pt x="63569" y="128355"/>
                  </a:cubicBezTo>
                  <a:cubicBezTo>
                    <a:pt x="64518" y="123611"/>
                    <a:pt x="68313" y="118867"/>
                    <a:pt x="74006" y="116970"/>
                  </a:cubicBezTo>
                  <a:cubicBezTo>
                    <a:pt x="90135" y="113175"/>
                    <a:pt x="90135" y="90403"/>
                    <a:pt x="74006" y="84711"/>
                  </a:cubicBezTo>
                  <a:lnTo>
                    <a:pt x="74006" y="847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7954649" y="1302354"/>
              <a:ext cx="59676" cy="140135"/>
            </a:xfrm>
            <a:custGeom>
              <a:rect b="b" l="l" r="r" t="t"/>
              <a:pathLst>
                <a:path extrusionOk="0" h="202361" w="86175">
                  <a:moveTo>
                    <a:pt x="69025" y="0"/>
                  </a:moveTo>
                  <a:cubicBezTo>
                    <a:pt x="60485" y="0"/>
                    <a:pt x="52895" y="6642"/>
                    <a:pt x="50998" y="15181"/>
                  </a:cubicBezTo>
                  <a:cubicBezTo>
                    <a:pt x="50049" y="23720"/>
                    <a:pt x="42459" y="29413"/>
                    <a:pt x="33919" y="28464"/>
                  </a:cubicBezTo>
                  <a:cubicBezTo>
                    <a:pt x="17790" y="26566"/>
                    <a:pt x="7353" y="46491"/>
                    <a:pt x="18739" y="58825"/>
                  </a:cubicBezTo>
                  <a:cubicBezTo>
                    <a:pt x="22534" y="62620"/>
                    <a:pt x="23483" y="68313"/>
                    <a:pt x="22534" y="73057"/>
                  </a:cubicBezTo>
                  <a:cubicBezTo>
                    <a:pt x="21585" y="77801"/>
                    <a:pt x="17790" y="82545"/>
                    <a:pt x="12097" y="84443"/>
                  </a:cubicBezTo>
                  <a:cubicBezTo>
                    <a:pt x="-4032" y="90135"/>
                    <a:pt x="-4032" y="112906"/>
                    <a:pt x="12097" y="117650"/>
                  </a:cubicBezTo>
                  <a:cubicBezTo>
                    <a:pt x="16841" y="119548"/>
                    <a:pt x="20637" y="123343"/>
                    <a:pt x="22534" y="129036"/>
                  </a:cubicBezTo>
                  <a:cubicBezTo>
                    <a:pt x="23483" y="133780"/>
                    <a:pt x="22534" y="139473"/>
                    <a:pt x="18739" y="143268"/>
                  </a:cubicBezTo>
                  <a:cubicBezTo>
                    <a:pt x="7353" y="154653"/>
                    <a:pt x="16841" y="174578"/>
                    <a:pt x="33919" y="173629"/>
                  </a:cubicBezTo>
                  <a:cubicBezTo>
                    <a:pt x="42459" y="172680"/>
                    <a:pt x="50049" y="178373"/>
                    <a:pt x="50998" y="186912"/>
                  </a:cubicBezTo>
                  <a:cubicBezTo>
                    <a:pt x="54793" y="208735"/>
                    <a:pt x="86103" y="206837"/>
                    <a:pt x="86103" y="185015"/>
                  </a:cubicBezTo>
                  <a:lnTo>
                    <a:pt x="86103" y="18027"/>
                  </a:lnTo>
                  <a:cubicBezTo>
                    <a:pt x="87052" y="8539"/>
                    <a:pt x="78513" y="0"/>
                    <a:pt x="69025" y="0"/>
                  </a:cubicBezTo>
                  <a:lnTo>
                    <a:pt x="69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7897771" y="1244321"/>
              <a:ext cx="254987" cy="254931"/>
            </a:xfrm>
            <a:custGeom>
              <a:rect b="b" l="l" r="r" t="t"/>
              <a:pathLst>
                <a:path extrusionOk="0" h="368131" w="368212">
                  <a:moveTo>
                    <a:pt x="352951" y="0"/>
                  </a:moveTo>
                  <a:lnTo>
                    <a:pt x="15181" y="0"/>
                  </a:lnTo>
                  <a:cubicBezTo>
                    <a:pt x="6642" y="0"/>
                    <a:pt x="0" y="6642"/>
                    <a:pt x="0" y="15181"/>
                  </a:cubicBezTo>
                  <a:lnTo>
                    <a:pt x="0" y="352951"/>
                  </a:lnTo>
                  <a:cubicBezTo>
                    <a:pt x="0" y="361490"/>
                    <a:pt x="6642" y="368132"/>
                    <a:pt x="15181" y="368132"/>
                  </a:cubicBezTo>
                  <a:lnTo>
                    <a:pt x="352951" y="368132"/>
                  </a:lnTo>
                  <a:cubicBezTo>
                    <a:pt x="361491" y="368132"/>
                    <a:pt x="368132" y="361490"/>
                    <a:pt x="368132" y="352951"/>
                  </a:cubicBezTo>
                  <a:lnTo>
                    <a:pt x="368132" y="16129"/>
                  </a:lnTo>
                  <a:cubicBezTo>
                    <a:pt x="369081" y="7590"/>
                    <a:pt x="361491" y="0"/>
                    <a:pt x="352951" y="0"/>
                  </a:cubicBezTo>
                  <a:lnTo>
                    <a:pt x="352951" y="0"/>
                  </a:lnTo>
                  <a:close/>
                  <a:moveTo>
                    <a:pt x="302665" y="239096"/>
                  </a:moveTo>
                  <a:cubicBezTo>
                    <a:pt x="302665" y="262816"/>
                    <a:pt x="284638" y="283689"/>
                    <a:pt x="261867" y="287484"/>
                  </a:cubicBezTo>
                  <a:cubicBezTo>
                    <a:pt x="249533" y="317846"/>
                    <a:pt x="207786" y="327334"/>
                    <a:pt x="183118" y="303614"/>
                  </a:cubicBezTo>
                  <a:cubicBezTo>
                    <a:pt x="159398" y="326385"/>
                    <a:pt x="117651" y="317846"/>
                    <a:pt x="104367" y="287484"/>
                  </a:cubicBezTo>
                  <a:cubicBezTo>
                    <a:pt x="74955" y="282741"/>
                    <a:pt x="55031" y="249533"/>
                    <a:pt x="67365" y="222018"/>
                  </a:cubicBezTo>
                  <a:cubicBezTo>
                    <a:pt x="45543" y="203042"/>
                    <a:pt x="45543" y="166988"/>
                    <a:pt x="67365" y="148961"/>
                  </a:cubicBezTo>
                  <a:cubicBezTo>
                    <a:pt x="55979" y="120497"/>
                    <a:pt x="74955" y="87289"/>
                    <a:pt x="104367" y="83494"/>
                  </a:cubicBezTo>
                  <a:cubicBezTo>
                    <a:pt x="116702" y="53132"/>
                    <a:pt x="158449" y="43645"/>
                    <a:pt x="183118" y="67364"/>
                  </a:cubicBezTo>
                  <a:cubicBezTo>
                    <a:pt x="206838" y="44593"/>
                    <a:pt x="248584" y="53132"/>
                    <a:pt x="261867" y="83494"/>
                  </a:cubicBezTo>
                  <a:cubicBezTo>
                    <a:pt x="291280" y="88238"/>
                    <a:pt x="311205" y="121446"/>
                    <a:pt x="298870" y="148961"/>
                  </a:cubicBezTo>
                  <a:cubicBezTo>
                    <a:pt x="320693" y="167936"/>
                    <a:pt x="320693" y="203991"/>
                    <a:pt x="298870" y="222018"/>
                  </a:cubicBezTo>
                  <a:cubicBezTo>
                    <a:pt x="301717" y="227710"/>
                    <a:pt x="302665" y="233403"/>
                    <a:pt x="302665" y="239096"/>
                  </a:cubicBezTo>
                  <a:lnTo>
                    <a:pt x="302665" y="2390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8" name="Google Shape;668;p35"/>
          <p:cNvGrpSpPr/>
          <p:nvPr/>
        </p:nvGrpSpPr>
        <p:grpSpPr>
          <a:xfrm>
            <a:off x="2033335" y="1325987"/>
            <a:ext cx="304561" cy="312783"/>
            <a:chOff x="8745618" y="2131590"/>
            <a:chExt cx="358772" cy="368457"/>
          </a:xfrm>
        </p:grpSpPr>
        <p:grpSp>
          <p:nvGrpSpPr>
            <p:cNvPr id="669" name="Google Shape;669;p35"/>
            <p:cNvGrpSpPr/>
            <p:nvPr/>
          </p:nvGrpSpPr>
          <p:grpSpPr>
            <a:xfrm>
              <a:off x="8745618" y="2131590"/>
              <a:ext cx="358772" cy="368457"/>
              <a:chOff x="9061929" y="1849556"/>
              <a:chExt cx="516144" cy="530077"/>
            </a:xfrm>
          </p:grpSpPr>
          <p:sp>
            <p:nvSpPr>
              <p:cNvPr id="670" name="Google Shape;670;p35"/>
              <p:cNvSpPr/>
              <p:nvPr/>
            </p:nvSpPr>
            <p:spPr>
              <a:xfrm>
                <a:off x="9276593" y="2163308"/>
                <a:ext cx="35817" cy="36054"/>
              </a:xfrm>
              <a:custGeom>
                <a:rect b="b" l="l" r="r" t="t"/>
                <a:pathLst>
                  <a:path extrusionOk="0" h="36054" w="35817">
                    <a:moveTo>
                      <a:pt x="35817" y="18027"/>
                    </a:moveTo>
                    <a:cubicBezTo>
                      <a:pt x="35817" y="8539"/>
                      <a:pt x="28227" y="0"/>
                      <a:pt x="17790" y="0"/>
                    </a:cubicBezTo>
                    <a:cubicBezTo>
                      <a:pt x="-5930" y="949"/>
                      <a:pt x="-5930" y="35105"/>
                      <a:pt x="17790" y="36054"/>
                    </a:cubicBezTo>
                    <a:cubicBezTo>
                      <a:pt x="27278" y="36054"/>
                      <a:pt x="35817" y="27515"/>
                      <a:pt x="35817" y="18027"/>
                    </a:cubicBezTo>
                    <a:lnTo>
                      <a:pt x="35817" y="18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9061929" y="1849556"/>
                <a:ext cx="516144" cy="530077"/>
              </a:xfrm>
              <a:custGeom>
                <a:rect b="b" l="l" r="r" t="t"/>
                <a:pathLst>
                  <a:path extrusionOk="0" h="530077" w="516144">
                    <a:moveTo>
                      <a:pt x="512349" y="289084"/>
                    </a:moveTo>
                    <a:lnTo>
                      <a:pt x="464909" y="226464"/>
                    </a:lnTo>
                    <a:cubicBezTo>
                      <a:pt x="454472" y="-29711"/>
                      <a:pt x="107214" y="-86638"/>
                      <a:pt x="14232" y="149611"/>
                    </a:cubicBezTo>
                    <a:lnTo>
                      <a:pt x="108163" y="149611"/>
                    </a:lnTo>
                    <a:lnTo>
                      <a:pt x="136627" y="121148"/>
                    </a:lnTo>
                    <a:cubicBezTo>
                      <a:pt x="139473" y="118301"/>
                      <a:pt x="143268" y="116404"/>
                      <a:pt x="148012" y="116404"/>
                    </a:cubicBezTo>
                    <a:lnTo>
                      <a:pt x="185015" y="116404"/>
                    </a:lnTo>
                    <a:cubicBezTo>
                      <a:pt x="203042" y="64220"/>
                      <a:pt x="278946" y="76554"/>
                      <a:pt x="280843" y="131584"/>
                    </a:cubicBezTo>
                    <a:cubicBezTo>
                      <a:pt x="279894" y="187563"/>
                      <a:pt x="203991" y="198949"/>
                      <a:pt x="185015" y="146765"/>
                    </a:cubicBezTo>
                    <a:lnTo>
                      <a:pt x="154654" y="146765"/>
                    </a:lnTo>
                    <a:lnTo>
                      <a:pt x="126190" y="175229"/>
                    </a:lnTo>
                    <a:cubicBezTo>
                      <a:pt x="123343" y="178075"/>
                      <a:pt x="119548" y="179973"/>
                      <a:pt x="114804" y="179973"/>
                    </a:cubicBezTo>
                    <a:lnTo>
                      <a:pt x="4744" y="179973"/>
                    </a:lnTo>
                    <a:cubicBezTo>
                      <a:pt x="1898" y="191358"/>
                      <a:pt x="0" y="203693"/>
                      <a:pt x="0" y="216027"/>
                    </a:cubicBezTo>
                    <a:lnTo>
                      <a:pt x="285587" y="216027"/>
                    </a:lnTo>
                    <a:cubicBezTo>
                      <a:pt x="303614" y="163843"/>
                      <a:pt x="379518" y="176178"/>
                      <a:pt x="381415" y="231208"/>
                    </a:cubicBezTo>
                    <a:cubicBezTo>
                      <a:pt x="380467" y="287186"/>
                      <a:pt x="304563" y="298572"/>
                      <a:pt x="285587" y="246388"/>
                    </a:cubicBezTo>
                    <a:lnTo>
                      <a:pt x="0" y="246388"/>
                    </a:lnTo>
                    <a:cubicBezTo>
                      <a:pt x="949" y="258723"/>
                      <a:pt x="2847" y="270108"/>
                      <a:pt x="4744" y="282442"/>
                    </a:cubicBezTo>
                    <a:lnTo>
                      <a:pt x="114804" y="282442"/>
                    </a:lnTo>
                    <a:cubicBezTo>
                      <a:pt x="118599" y="282442"/>
                      <a:pt x="123343" y="284340"/>
                      <a:pt x="126190" y="287186"/>
                    </a:cubicBezTo>
                    <a:lnTo>
                      <a:pt x="154654" y="315650"/>
                    </a:lnTo>
                    <a:lnTo>
                      <a:pt x="185015" y="315650"/>
                    </a:lnTo>
                    <a:cubicBezTo>
                      <a:pt x="203042" y="263467"/>
                      <a:pt x="278946" y="275801"/>
                      <a:pt x="280843" y="330831"/>
                    </a:cubicBezTo>
                    <a:cubicBezTo>
                      <a:pt x="279894" y="386810"/>
                      <a:pt x="203991" y="398195"/>
                      <a:pt x="185015" y="346012"/>
                    </a:cubicBezTo>
                    <a:lnTo>
                      <a:pt x="148012" y="346012"/>
                    </a:lnTo>
                    <a:cubicBezTo>
                      <a:pt x="144217" y="346012"/>
                      <a:pt x="139473" y="344114"/>
                      <a:pt x="136627" y="341268"/>
                    </a:cubicBezTo>
                    <a:lnTo>
                      <a:pt x="108163" y="312804"/>
                    </a:lnTo>
                    <a:lnTo>
                      <a:pt x="14232" y="312804"/>
                    </a:lnTo>
                    <a:cubicBezTo>
                      <a:pt x="27515" y="346960"/>
                      <a:pt x="48389" y="378271"/>
                      <a:pt x="76853" y="403888"/>
                    </a:cubicBezTo>
                    <a:lnTo>
                      <a:pt x="50287" y="511102"/>
                    </a:lnTo>
                    <a:cubicBezTo>
                      <a:pt x="49337" y="515846"/>
                      <a:pt x="50287" y="520590"/>
                      <a:pt x="53133" y="524385"/>
                    </a:cubicBezTo>
                    <a:cubicBezTo>
                      <a:pt x="55979" y="528180"/>
                      <a:pt x="60723" y="530078"/>
                      <a:pt x="65467" y="530078"/>
                    </a:cubicBezTo>
                    <a:lnTo>
                      <a:pt x="282741" y="530078"/>
                    </a:lnTo>
                    <a:cubicBezTo>
                      <a:pt x="290331" y="530078"/>
                      <a:pt x="296024" y="525334"/>
                      <a:pt x="297921" y="518692"/>
                    </a:cubicBezTo>
                    <a:lnTo>
                      <a:pt x="311205" y="465560"/>
                    </a:lnTo>
                    <a:lnTo>
                      <a:pt x="414623" y="480740"/>
                    </a:lnTo>
                    <a:cubicBezTo>
                      <a:pt x="422213" y="481689"/>
                      <a:pt x="429804" y="476945"/>
                      <a:pt x="431701" y="469355"/>
                    </a:cubicBezTo>
                    <a:lnTo>
                      <a:pt x="463960" y="341268"/>
                    </a:lnTo>
                    <a:lnTo>
                      <a:pt x="509502" y="310906"/>
                    </a:lnTo>
                    <a:cubicBezTo>
                      <a:pt x="513298" y="308060"/>
                      <a:pt x="515195" y="305213"/>
                      <a:pt x="516144" y="300470"/>
                    </a:cubicBezTo>
                    <a:cubicBezTo>
                      <a:pt x="516144" y="296674"/>
                      <a:pt x="515195" y="291930"/>
                      <a:pt x="512349" y="289084"/>
                    </a:cubicBezTo>
                    <a:lnTo>
                      <a:pt x="512349" y="2890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2" name="Google Shape;672;p35"/>
            <p:cNvSpPr/>
            <p:nvPr/>
          </p:nvSpPr>
          <p:spPr>
            <a:xfrm>
              <a:off x="8894380" y="2210436"/>
              <a:ext cx="24803" cy="24967"/>
            </a:xfrm>
            <a:custGeom>
              <a:rect b="b" l="l" r="r" t="t"/>
              <a:pathLst>
                <a:path extrusionOk="0" h="36054" w="35817">
                  <a:moveTo>
                    <a:pt x="35817" y="18027"/>
                  </a:moveTo>
                  <a:cubicBezTo>
                    <a:pt x="35817" y="8539"/>
                    <a:pt x="28227" y="0"/>
                    <a:pt x="17790" y="0"/>
                  </a:cubicBezTo>
                  <a:cubicBezTo>
                    <a:pt x="-5930" y="949"/>
                    <a:pt x="-5930" y="35105"/>
                    <a:pt x="17790" y="36054"/>
                  </a:cubicBezTo>
                  <a:cubicBezTo>
                    <a:pt x="27278" y="35105"/>
                    <a:pt x="35817" y="27515"/>
                    <a:pt x="35817" y="18027"/>
                  </a:cubicBezTo>
                  <a:lnTo>
                    <a:pt x="35817" y="180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8963624" y="2279679"/>
              <a:ext cx="24803" cy="24967"/>
            </a:xfrm>
            <a:custGeom>
              <a:rect b="b" l="l" r="r" t="t"/>
              <a:pathLst>
                <a:path extrusionOk="0" h="36054" w="35817">
                  <a:moveTo>
                    <a:pt x="35817" y="18027"/>
                  </a:moveTo>
                  <a:cubicBezTo>
                    <a:pt x="35817" y="8539"/>
                    <a:pt x="28227" y="0"/>
                    <a:pt x="17790" y="0"/>
                  </a:cubicBezTo>
                  <a:cubicBezTo>
                    <a:pt x="-5930" y="949"/>
                    <a:pt x="-5930" y="35105"/>
                    <a:pt x="17790" y="36054"/>
                  </a:cubicBezTo>
                  <a:cubicBezTo>
                    <a:pt x="28227" y="36054"/>
                    <a:pt x="35817" y="28464"/>
                    <a:pt x="35817" y="18027"/>
                  </a:cubicBezTo>
                  <a:lnTo>
                    <a:pt x="35817" y="180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35"/>
          <p:cNvSpPr/>
          <p:nvPr/>
        </p:nvSpPr>
        <p:spPr>
          <a:xfrm>
            <a:off x="8144586" y="753585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6"/>
          <p:cNvSpPr/>
          <p:nvPr/>
        </p:nvSpPr>
        <p:spPr>
          <a:xfrm>
            <a:off x="729700" y="1128900"/>
            <a:ext cx="2747400" cy="3136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80" name="Google Shape;680;p36"/>
          <p:cNvSpPr txBox="1"/>
          <p:nvPr>
            <p:ph type="title"/>
          </p:nvPr>
        </p:nvSpPr>
        <p:spPr>
          <a:xfrm>
            <a:off x="4063150" y="1079950"/>
            <a:ext cx="436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Возможности анализа</a:t>
            </a:r>
            <a:endParaRPr/>
          </a:p>
        </p:txBody>
      </p:sp>
      <p:sp>
        <p:nvSpPr>
          <p:cNvPr id="681" name="Google Shape;681;p36"/>
          <p:cNvSpPr txBox="1"/>
          <p:nvPr>
            <p:ph idx="1" type="subTitle"/>
          </p:nvPr>
        </p:nvSpPr>
        <p:spPr>
          <a:xfrm>
            <a:off x="4063375" y="1715750"/>
            <a:ext cx="4648500" cy="23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Сезонность заболеваний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Географическое распределение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Стоимость лечения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Связь диагнозов и назначаемых препаратов</a:t>
            </a:r>
            <a:endParaRPr/>
          </a:p>
        </p:txBody>
      </p:sp>
      <p:pic>
        <p:nvPicPr>
          <p:cNvPr id="682" name="Google Shape;682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597" l="0" r="0" t="12597"/>
          <a:stretch/>
        </p:blipFill>
        <p:spPr>
          <a:xfrm>
            <a:off x="891400" y="1039800"/>
            <a:ext cx="2728800" cy="30639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683" name="Google Shape;683;p36"/>
          <p:cNvSpPr/>
          <p:nvPr/>
        </p:nvSpPr>
        <p:spPr>
          <a:xfrm>
            <a:off x="7858150" y="53950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Фокус анализа</a:t>
            </a:r>
            <a:endParaRPr/>
          </a:p>
        </p:txBody>
      </p:sp>
      <p:sp>
        <p:nvSpPr>
          <p:cNvPr id="689" name="Google Shape;689;p37"/>
          <p:cNvSpPr txBox="1"/>
          <p:nvPr/>
        </p:nvSpPr>
        <p:spPr>
          <a:xfrm>
            <a:off x="1489175" y="2107625"/>
            <a:ext cx="21066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Тренды заболеваемости</a:t>
            </a:r>
            <a:endParaRPr sz="1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0" name="Google Shape;690;p37"/>
          <p:cNvSpPr txBox="1"/>
          <p:nvPr/>
        </p:nvSpPr>
        <p:spPr>
          <a:xfrm>
            <a:off x="1673292" y="1534925"/>
            <a:ext cx="17529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TOPIC </a:t>
            </a: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01</a:t>
            </a:r>
            <a:endParaRPr sz="20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691" name="Google Shape;691;p37"/>
          <p:cNvSpPr txBox="1"/>
          <p:nvPr/>
        </p:nvSpPr>
        <p:spPr>
          <a:xfrm>
            <a:off x="5296575" y="2107625"/>
            <a:ext cx="2191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География болезней</a:t>
            </a:r>
            <a:endParaRPr sz="1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2" name="Google Shape;692;p37"/>
          <p:cNvSpPr txBox="1"/>
          <p:nvPr/>
        </p:nvSpPr>
        <p:spPr>
          <a:xfrm>
            <a:off x="5532656" y="1534925"/>
            <a:ext cx="17529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TOPIC</a:t>
            </a: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02</a:t>
            </a:r>
            <a:endParaRPr sz="20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693" name="Google Shape;693;p37"/>
          <p:cNvSpPr txBox="1"/>
          <p:nvPr/>
        </p:nvSpPr>
        <p:spPr>
          <a:xfrm>
            <a:off x="1160000" y="3936050"/>
            <a:ext cx="25851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Эффективность назначений</a:t>
            </a:r>
            <a:endParaRPr sz="1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4" name="Google Shape;694;p37"/>
          <p:cNvSpPr txBox="1"/>
          <p:nvPr/>
        </p:nvSpPr>
        <p:spPr>
          <a:xfrm>
            <a:off x="1639274" y="3363350"/>
            <a:ext cx="17529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TOPIC</a:t>
            </a: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03</a:t>
            </a:r>
            <a:endParaRPr sz="20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695" name="Google Shape;695;p37"/>
          <p:cNvSpPr txBox="1"/>
          <p:nvPr/>
        </p:nvSpPr>
        <p:spPr>
          <a:xfrm>
            <a:off x="5231275" y="3936050"/>
            <a:ext cx="2443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Экономические аспекты лечения</a:t>
            </a:r>
            <a:endParaRPr sz="1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96" name="Google Shape;696;p37"/>
          <p:cNvSpPr txBox="1"/>
          <p:nvPr/>
        </p:nvSpPr>
        <p:spPr>
          <a:xfrm>
            <a:off x="5583683" y="3363350"/>
            <a:ext cx="17529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TOPIC</a:t>
            </a:r>
            <a:r>
              <a:rPr lang="en" sz="2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 04</a:t>
            </a:r>
            <a:endParaRPr sz="20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cxnSp>
        <p:nvCxnSpPr>
          <p:cNvPr id="697" name="Google Shape;697;p37"/>
          <p:cNvCxnSpPr>
            <a:stCxn id="690" idx="3"/>
            <a:endCxn id="692" idx="1"/>
          </p:cNvCxnSpPr>
          <p:nvPr/>
        </p:nvCxnSpPr>
        <p:spPr>
          <a:xfrm>
            <a:off x="3426192" y="1821275"/>
            <a:ext cx="2106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37"/>
          <p:cNvCxnSpPr>
            <a:stCxn id="691" idx="2"/>
            <a:endCxn id="694" idx="0"/>
          </p:cNvCxnSpPr>
          <p:nvPr/>
        </p:nvCxnSpPr>
        <p:spPr>
          <a:xfrm rot="5400000">
            <a:off x="4013325" y="984425"/>
            <a:ext cx="881400" cy="3876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37"/>
          <p:cNvCxnSpPr>
            <a:stCxn id="694" idx="3"/>
            <a:endCxn id="696" idx="1"/>
          </p:cNvCxnSpPr>
          <p:nvPr/>
        </p:nvCxnSpPr>
        <p:spPr>
          <a:xfrm>
            <a:off x="3392174" y="3649700"/>
            <a:ext cx="219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Используемые в реализации инструменты</a:t>
            </a:r>
            <a:endParaRPr/>
          </a:p>
        </p:txBody>
      </p:sp>
      <p:sp>
        <p:nvSpPr>
          <p:cNvPr id="705" name="Google Shape;705;p38"/>
          <p:cNvSpPr txBox="1"/>
          <p:nvPr>
            <p:ph idx="1" type="subTitle"/>
          </p:nvPr>
        </p:nvSpPr>
        <p:spPr>
          <a:xfrm>
            <a:off x="2016526" y="1864700"/>
            <a:ext cx="27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Фреймворк на Python с открытым исходным кодом, позволяющий создать интерактивные веб-приложения для работы с данными</a:t>
            </a:r>
            <a:endParaRPr sz="1200"/>
          </a:p>
        </p:txBody>
      </p:sp>
      <p:sp>
        <p:nvSpPr>
          <p:cNvPr id="706" name="Google Shape;706;p38"/>
          <p:cNvSpPr txBox="1"/>
          <p:nvPr>
            <p:ph idx="2" type="subTitle"/>
          </p:nvPr>
        </p:nvSpPr>
        <p:spPr>
          <a:xfrm>
            <a:off x="5379700" y="1864700"/>
            <a:ext cx="289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Унифицированная платформа для доступа к LLM через API</a:t>
            </a:r>
            <a:endParaRPr sz="1200"/>
          </a:p>
        </p:txBody>
      </p:sp>
      <p:sp>
        <p:nvSpPr>
          <p:cNvPr id="707" name="Google Shape;707;p38"/>
          <p:cNvSpPr txBox="1"/>
          <p:nvPr>
            <p:ph idx="3" type="subTitle"/>
          </p:nvPr>
        </p:nvSpPr>
        <p:spPr>
          <a:xfrm>
            <a:off x="2016526" y="3548100"/>
            <a:ext cx="27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Библиотека Python, позволяет строить динамичные дашборды, которые могут отображать графики с возможностью взаимодействия</a:t>
            </a:r>
            <a:endParaRPr sz="1200"/>
          </a:p>
        </p:txBody>
      </p:sp>
      <p:sp>
        <p:nvSpPr>
          <p:cNvPr id="708" name="Google Shape;708;p38"/>
          <p:cNvSpPr txBox="1"/>
          <p:nvPr>
            <p:ph idx="4" type="subTitle"/>
          </p:nvPr>
        </p:nvSpPr>
        <p:spPr>
          <a:xfrm>
            <a:off x="5379700" y="3548100"/>
            <a:ext cx="289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Язык программирования с простым синтаксисом, подходящий для решения многих задач</a:t>
            </a:r>
            <a:endParaRPr sz="1200"/>
          </a:p>
        </p:txBody>
      </p:sp>
      <p:sp>
        <p:nvSpPr>
          <p:cNvPr id="709" name="Google Shape;709;p38"/>
          <p:cNvSpPr txBox="1"/>
          <p:nvPr>
            <p:ph idx="5" type="subTitle"/>
          </p:nvPr>
        </p:nvSpPr>
        <p:spPr>
          <a:xfrm>
            <a:off x="2016503" y="1445450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</a:t>
            </a:r>
            <a:endParaRPr/>
          </a:p>
        </p:txBody>
      </p:sp>
      <p:sp>
        <p:nvSpPr>
          <p:cNvPr id="710" name="Google Shape;710;p38"/>
          <p:cNvSpPr txBox="1"/>
          <p:nvPr>
            <p:ph idx="6" type="subTitle"/>
          </p:nvPr>
        </p:nvSpPr>
        <p:spPr>
          <a:xfrm>
            <a:off x="2016503" y="30884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</a:t>
            </a:r>
            <a:endParaRPr/>
          </a:p>
        </p:txBody>
      </p:sp>
      <p:sp>
        <p:nvSpPr>
          <p:cNvPr id="711" name="Google Shape;711;p38"/>
          <p:cNvSpPr txBox="1"/>
          <p:nvPr>
            <p:ph idx="7" type="subTitle"/>
          </p:nvPr>
        </p:nvSpPr>
        <p:spPr>
          <a:xfrm>
            <a:off x="5379688" y="1445450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OpenRouter</a:t>
            </a:r>
            <a:endParaRPr/>
          </a:p>
        </p:txBody>
      </p:sp>
      <p:sp>
        <p:nvSpPr>
          <p:cNvPr id="712" name="Google Shape;712;p38"/>
          <p:cNvSpPr txBox="1"/>
          <p:nvPr>
            <p:ph idx="8" type="subTitle"/>
          </p:nvPr>
        </p:nvSpPr>
        <p:spPr>
          <a:xfrm>
            <a:off x="5379688" y="3088425"/>
            <a:ext cx="1978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grpSp>
        <p:nvGrpSpPr>
          <p:cNvPr id="713" name="Google Shape;713;p38"/>
          <p:cNvGrpSpPr/>
          <p:nvPr/>
        </p:nvGrpSpPr>
        <p:grpSpPr>
          <a:xfrm>
            <a:off x="1600797" y="3310989"/>
            <a:ext cx="245945" cy="279966"/>
            <a:chOff x="1370131" y="1277376"/>
            <a:chExt cx="245945" cy="279966"/>
          </a:xfrm>
        </p:grpSpPr>
        <p:sp>
          <p:nvSpPr>
            <p:cNvPr id="714" name="Google Shape;714;p38"/>
            <p:cNvSpPr/>
            <p:nvPr/>
          </p:nvSpPr>
          <p:spPr>
            <a:xfrm>
              <a:off x="1475329" y="1502297"/>
              <a:ext cx="36535" cy="20520"/>
            </a:xfrm>
            <a:custGeom>
              <a:rect b="b" l="l" r="r" t="t"/>
              <a:pathLst>
                <a:path extrusionOk="0" h="38900" w="69261">
                  <a:moveTo>
                    <a:pt x="0" y="20873"/>
                  </a:moveTo>
                  <a:cubicBezTo>
                    <a:pt x="0" y="30361"/>
                    <a:pt x="7590" y="38901"/>
                    <a:pt x="18027" y="38901"/>
                  </a:cubicBezTo>
                  <a:lnTo>
                    <a:pt x="51235" y="38901"/>
                  </a:lnTo>
                  <a:cubicBezTo>
                    <a:pt x="60723" y="38901"/>
                    <a:pt x="69262" y="31310"/>
                    <a:pt x="69262" y="20873"/>
                  </a:cubicBezTo>
                  <a:lnTo>
                    <a:pt x="69262" y="0"/>
                  </a:lnTo>
                  <a:cubicBezTo>
                    <a:pt x="46491" y="3795"/>
                    <a:pt x="22771" y="3795"/>
                    <a:pt x="0" y="0"/>
                  </a:cubicBezTo>
                  <a:lnTo>
                    <a:pt x="0" y="208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1370131" y="1492278"/>
              <a:ext cx="244780" cy="65063"/>
            </a:xfrm>
            <a:custGeom>
              <a:rect b="b" l="l" r="r" t="t"/>
              <a:pathLst>
                <a:path extrusionOk="0" h="123343" w="464037">
                  <a:moveTo>
                    <a:pt x="388057" y="13283"/>
                  </a:moveTo>
                  <a:lnTo>
                    <a:pt x="324487" y="949"/>
                  </a:lnTo>
                  <a:cubicBezTo>
                    <a:pt x="315948" y="4744"/>
                    <a:pt x="307409" y="8539"/>
                    <a:pt x="298870" y="11385"/>
                  </a:cubicBezTo>
                  <a:lnTo>
                    <a:pt x="298870" y="39849"/>
                  </a:lnTo>
                  <a:cubicBezTo>
                    <a:pt x="298870" y="66416"/>
                    <a:pt x="277048" y="89187"/>
                    <a:pt x="249533" y="89187"/>
                  </a:cubicBezTo>
                  <a:lnTo>
                    <a:pt x="216325" y="89187"/>
                  </a:lnTo>
                  <a:cubicBezTo>
                    <a:pt x="189759" y="89187"/>
                    <a:pt x="166988" y="67364"/>
                    <a:pt x="166988" y="39849"/>
                  </a:cubicBezTo>
                  <a:lnTo>
                    <a:pt x="166988" y="10437"/>
                  </a:lnTo>
                  <a:cubicBezTo>
                    <a:pt x="158449" y="7590"/>
                    <a:pt x="150858" y="3795"/>
                    <a:pt x="143268" y="0"/>
                  </a:cubicBezTo>
                  <a:lnTo>
                    <a:pt x="77801" y="13283"/>
                  </a:lnTo>
                  <a:cubicBezTo>
                    <a:pt x="32259" y="22771"/>
                    <a:pt x="0" y="62620"/>
                    <a:pt x="0" y="108162"/>
                  </a:cubicBezTo>
                  <a:cubicBezTo>
                    <a:pt x="0" y="116702"/>
                    <a:pt x="6642" y="123343"/>
                    <a:pt x="15181" y="123343"/>
                  </a:cubicBezTo>
                  <a:lnTo>
                    <a:pt x="448779" y="123343"/>
                  </a:lnTo>
                  <a:cubicBezTo>
                    <a:pt x="457319" y="123343"/>
                    <a:pt x="463960" y="116702"/>
                    <a:pt x="463960" y="108162"/>
                  </a:cubicBezTo>
                  <a:cubicBezTo>
                    <a:pt x="465858" y="62620"/>
                    <a:pt x="432650" y="22771"/>
                    <a:pt x="388057" y="13283"/>
                  </a:cubicBezTo>
                  <a:lnTo>
                    <a:pt x="388057" y="132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1405699" y="1312942"/>
              <a:ext cx="79077" cy="114111"/>
            </a:xfrm>
            <a:custGeom>
              <a:rect b="b" l="l" r="r" t="t"/>
              <a:pathLst>
                <a:path extrusionOk="0" h="216324" w="149909">
                  <a:moveTo>
                    <a:pt x="82545" y="216325"/>
                  </a:moveTo>
                  <a:lnTo>
                    <a:pt x="149909" y="216325"/>
                  </a:lnTo>
                  <a:lnTo>
                    <a:pt x="149909" y="0"/>
                  </a:lnTo>
                  <a:lnTo>
                    <a:pt x="82545" y="0"/>
                  </a:lnTo>
                  <a:cubicBezTo>
                    <a:pt x="37003" y="0"/>
                    <a:pt x="0" y="37003"/>
                    <a:pt x="0" y="82545"/>
                  </a:cubicBezTo>
                  <a:lnTo>
                    <a:pt x="0" y="134729"/>
                  </a:lnTo>
                  <a:cubicBezTo>
                    <a:pt x="0" y="179322"/>
                    <a:pt x="37003" y="216325"/>
                    <a:pt x="82545" y="216325"/>
                  </a:cubicBezTo>
                  <a:lnTo>
                    <a:pt x="82545" y="216325"/>
                  </a:lnTo>
                  <a:close/>
                  <a:moveTo>
                    <a:pt x="72108" y="129036"/>
                  </a:moveTo>
                  <a:lnTo>
                    <a:pt x="89187" y="111958"/>
                  </a:lnTo>
                  <a:cubicBezTo>
                    <a:pt x="94879" y="106265"/>
                    <a:pt x="105316" y="106265"/>
                    <a:pt x="111009" y="111958"/>
                  </a:cubicBezTo>
                  <a:lnTo>
                    <a:pt x="128087" y="129036"/>
                  </a:lnTo>
                  <a:cubicBezTo>
                    <a:pt x="133780" y="134729"/>
                    <a:pt x="133780" y="145165"/>
                    <a:pt x="128087" y="150858"/>
                  </a:cubicBezTo>
                  <a:cubicBezTo>
                    <a:pt x="122394" y="156551"/>
                    <a:pt x="111958" y="156551"/>
                    <a:pt x="106265" y="150858"/>
                  </a:cubicBezTo>
                  <a:lnTo>
                    <a:pt x="99623" y="145165"/>
                  </a:lnTo>
                  <a:lnTo>
                    <a:pt x="93931" y="150858"/>
                  </a:lnTo>
                  <a:cubicBezTo>
                    <a:pt x="88238" y="156551"/>
                    <a:pt x="77801" y="156551"/>
                    <a:pt x="72108" y="150858"/>
                  </a:cubicBezTo>
                  <a:cubicBezTo>
                    <a:pt x="65467" y="145165"/>
                    <a:pt x="65467" y="134729"/>
                    <a:pt x="72108" y="129036"/>
                  </a:cubicBezTo>
                  <a:lnTo>
                    <a:pt x="72108" y="1290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1501378" y="1277376"/>
              <a:ext cx="79085" cy="84082"/>
            </a:xfrm>
            <a:custGeom>
              <a:rect b="b" l="l" r="r" t="t"/>
              <a:pathLst>
                <a:path extrusionOk="0" h="159397" w="149924">
                  <a:moveTo>
                    <a:pt x="0" y="114804"/>
                  </a:moveTo>
                  <a:cubicBezTo>
                    <a:pt x="11386" y="111958"/>
                    <a:pt x="21822" y="106265"/>
                    <a:pt x="30361" y="97726"/>
                  </a:cubicBezTo>
                  <a:lnTo>
                    <a:pt x="56928" y="71160"/>
                  </a:lnTo>
                  <a:cubicBezTo>
                    <a:pt x="63569" y="64518"/>
                    <a:pt x="74006" y="65467"/>
                    <a:pt x="79699" y="72108"/>
                  </a:cubicBezTo>
                  <a:lnTo>
                    <a:pt x="149909" y="159397"/>
                  </a:lnTo>
                  <a:lnTo>
                    <a:pt x="149909" y="97726"/>
                  </a:lnTo>
                  <a:cubicBezTo>
                    <a:pt x="150858" y="44593"/>
                    <a:pt x="106265" y="0"/>
                    <a:pt x="51235" y="0"/>
                  </a:cubicBezTo>
                  <a:lnTo>
                    <a:pt x="16129" y="0"/>
                  </a:lnTo>
                  <a:cubicBezTo>
                    <a:pt x="7590" y="0"/>
                    <a:pt x="949" y="6642"/>
                    <a:pt x="949" y="15181"/>
                  </a:cubicBezTo>
                  <a:lnTo>
                    <a:pt x="949" y="35105"/>
                  </a:lnTo>
                  <a:lnTo>
                    <a:pt x="0" y="1148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501378" y="1332980"/>
              <a:ext cx="79077" cy="154150"/>
            </a:xfrm>
            <a:custGeom>
              <a:rect b="b" l="l" r="r" t="t"/>
              <a:pathLst>
                <a:path extrusionOk="0" h="292228" w="149909">
                  <a:moveTo>
                    <a:pt x="41747" y="199247"/>
                  </a:moveTo>
                  <a:cubicBezTo>
                    <a:pt x="30361" y="204939"/>
                    <a:pt x="12334" y="207786"/>
                    <a:pt x="0" y="208735"/>
                  </a:cubicBezTo>
                  <a:lnTo>
                    <a:pt x="0" y="292228"/>
                  </a:lnTo>
                  <a:cubicBezTo>
                    <a:pt x="41747" y="288433"/>
                    <a:pt x="79699" y="270406"/>
                    <a:pt x="109111" y="240994"/>
                  </a:cubicBezTo>
                  <a:lnTo>
                    <a:pt x="121446" y="228659"/>
                  </a:lnTo>
                  <a:cubicBezTo>
                    <a:pt x="139473" y="210632"/>
                    <a:pt x="149909" y="185964"/>
                    <a:pt x="149909" y="160346"/>
                  </a:cubicBezTo>
                  <a:lnTo>
                    <a:pt x="149909" y="104367"/>
                  </a:lnTo>
                  <a:lnTo>
                    <a:pt x="66416" y="0"/>
                  </a:lnTo>
                  <a:lnTo>
                    <a:pt x="52184" y="14232"/>
                  </a:lnTo>
                  <a:cubicBezTo>
                    <a:pt x="37952" y="28464"/>
                    <a:pt x="19925" y="37952"/>
                    <a:pt x="0" y="40798"/>
                  </a:cubicBezTo>
                  <a:lnTo>
                    <a:pt x="0" y="176476"/>
                  </a:lnTo>
                  <a:cubicBezTo>
                    <a:pt x="10437" y="175527"/>
                    <a:pt x="20873" y="173629"/>
                    <a:pt x="27515" y="170783"/>
                  </a:cubicBezTo>
                  <a:cubicBezTo>
                    <a:pt x="35105" y="166988"/>
                    <a:pt x="44593" y="169834"/>
                    <a:pt x="48388" y="177424"/>
                  </a:cubicBezTo>
                  <a:cubicBezTo>
                    <a:pt x="52184" y="185964"/>
                    <a:pt x="49337" y="195452"/>
                    <a:pt x="41747" y="199247"/>
                  </a:cubicBezTo>
                  <a:lnTo>
                    <a:pt x="41747" y="199247"/>
                  </a:lnTo>
                  <a:close/>
                  <a:moveTo>
                    <a:pt x="35105" y="109111"/>
                  </a:moveTo>
                  <a:cubicBezTo>
                    <a:pt x="14232" y="108162"/>
                    <a:pt x="14232" y="78750"/>
                    <a:pt x="35105" y="77801"/>
                  </a:cubicBezTo>
                  <a:lnTo>
                    <a:pt x="51235" y="77801"/>
                  </a:lnTo>
                  <a:cubicBezTo>
                    <a:pt x="72108" y="78750"/>
                    <a:pt x="72108" y="108162"/>
                    <a:pt x="51235" y="109111"/>
                  </a:cubicBezTo>
                  <a:lnTo>
                    <a:pt x="35105" y="1091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411209" y="1429661"/>
              <a:ext cx="74072" cy="57556"/>
            </a:xfrm>
            <a:custGeom>
              <a:rect b="b" l="l" r="r" t="t"/>
              <a:pathLst>
                <a:path extrusionOk="0" h="109111" w="140421">
                  <a:moveTo>
                    <a:pt x="0" y="0"/>
                  </a:moveTo>
                  <a:cubicBezTo>
                    <a:pt x="20873" y="58825"/>
                    <a:pt x="75904" y="102470"/>
                    <a:pt x="140421" y="109111"/>
                  </a:cubicBezTo>
                  <a:lnTo>
                    <a:pt x="140421" y="26566"/>
                  </a:lnTo>
                  <a:lnTo>
                    <a:pt x="73057" y="26566"/>
                  </a:lnTo>
                  <a:cubicBezTo>
                    <a:pt x="44593" y="26566"/>
                    <a:pt x="18976" y="1612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1597559" y="1360531"/>
              <a:ext cx="18518" cy="61560"/>
            </a:xfrm>
            <a:custGeom>
              <a:rect b="b" l="l" r="r" t="t"/>
              <a:pathLst>
                <a:path extrusionOk="0" h="116701" w="35105">
                  <a:moveTo>
                    <a:pt x="35105" y="57876"/>
                  </a:moveTo>
                  <a:cubicBezTo>
                    <a:pt x="35105" y="32259"/>
                    <a:pt x="20873" y="10437"/>
                    <a:pt x="0" y="0"/>
                  </a:cubicBezTo>
                  <a:lnTo>
                    <a:pt x="0" y="116702"/>
                  </a:lnTo>
                  <a:cubicBezTo>
                    <a:pt x="20873" y="105316"/>
                    <a:pt x="35105" y="83494"/>
                    <a:pt x="35105" y="57876"/>
                  </a:cubicBezTo>
                  <a:lnTo>
                    <a:pt x="35105" y="578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38"/>
          <p:cNvGrpSpPr/>
          <p:nvPr/>
        </p:nvGrpSpPr>
        <p:grpSpPr>
          <a:xfrm>
            <a:off x="4946505" y="1667751"/>
            <a:ext cx="280626" cy="280502"/>
            <a:chOff x="6126942" y="1277376"/>
            <a:chExt cx="280626" cy="280502"/>
          </a:xfrm>
        </p:grpSpPr>
        <p:sp>
          <p:nvSpPr>
            <p:cNvPr id="722" name="Google Shape;722;p38"/>
            <p:cNvSpPr/>
            <p:nvPr/>
          </p:nvSpPr>
          <p:spPr>
            <a:xfrm>
              <a:off x="6126942" y="1419141"/>
              <a:ext cx="29153" cy="29028"/>
            </a:xfrm>
            <a:custGeom>
              <a:rect b="b" l="l" r="r" t="t"/>
              <a:pathLst>
                <a:path extrusionOk="0" h="55030" w="55267">
                  <a:moveTo>
                    <a:pt x="55267" y="27515"/>
                  </a:moveTo>
                  <a:cubicBezTo>
                    <a:pt x="55267" y="12334"/>
                    <a:pt x="42933" y="0"/>
                    <a:pt x="27752" y="0"/>
                  </a:cubicBezTo>
                  <a:cubicBezTo>
                    <a:pt x="-9251" y="949"/>
                    <a:pt x="-9251" y="54081"/>
                    <a:pt x="27752" y="55030"/>
                  </a:cubicBezTo>
                  <a:cubicBezTo>
                    <a:pt x="42933" y="55030"/>
                    <a:pt x="55267" y="42696"/>
                    <a:pt x="55267" y="27515"/>
                  </a:cubicBezTo>
                  <a:lnTo>
                    <a:pt x="55267" y="275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6127067" y="1321959"/>
              <a:ext cx="29028" cy="38037"/>
            </a:xfrm>
            <a:custGeom>
              <a:rect b="b" l="l" r="r" t="t"/>
              <a:pathLst>
                <a:path extrusionOk="0" h="72108" w="55029">
                  <a:moveTo>
                    <a:pt x="55030" y="43645"/>
                  </a:moveTo>
                  <a:cubicBezTo>
                    <a:pt x="55030" y="18976"/>
                    <a:pt x="35105" y="0"/>
                    <a:pt x="11386" y="0"/>
                  </a:cubicBezTo>
                  <a:cubicBezTo>
                    <a:pt x="4744" y="0"/>
                    <a:pt x="0" y="4744"/>
                    <a:pt x="0" y="11386"/>
                  </a:cubicBezTo>
                  <a:lnTo>
                    <a:pt x="0" y="72108"/>
                  </a:lnTo>
                  <a:lnTo>
                    <a:pt x="55030" y="72108"/>
                  </a:lnTo>
                  <a:lnTo>
                    <a:pt x="55030" y="436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6127067" y="1376061"/>
              <a:ext cx="29028" cy="30029"/>
            </a:xfrm>
            <a:custGeom>
              <a:rect b="b" l="l" r="r" t="t"/>
              <a:pathLst>
                <a:path extrusionOk="0" h="56927" w="55029">
                  <a:moveTo>
                    <a:pt x="55030" y="56928"/>
                  </a:moveTo>
                  <a:lnTo>
                    <a:pt x="55030" y="0"/>
                  </a:lnTo>
                  <a:lnTo>
                    <a:pt x="0" y="0"/>
                  </a:lnTo>
                  <a:lnTo>
                    <a:pt x="0" y="56928"/>
                  </a:lnTo>
                  <a:cubicBezTo>
                    <a:pt x="16130" y="48388"/>
                    <a:pt x="38900" y="48388"/>
                    <a:pt x="55030" y="56928"/>
                  </a:cubicBezTo>
                  <a:lnTo>
                    <a:pt x="55030" y="56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150612" y="1442685"/>
              <a:ext cx="104221" cy="74072"/>
            </a:xfrm>
            <a:custGeom>
              <a:rect b="b" l="l" r="r" t="t"/>
              <a:pathLst>
                <a:path extrusionOk="0" h="140421" w="197575">
                  <a:moveTo>
                    <a:pt x="111958" y="27515"/>
                  </a:moveTo>
                  <a:cubicBezTo>
                    <a:pt x="85391" y="27515"/>
                    <a:pt x="58825" y="18027"/>
                    <a:pt x="38900" y="0"/>
                  </a:cubicBezTo>
                  <a:cubicBezTo>
                    <a:pt x="33208" y="18976"/>
                    <a:pt x="18027" y="33208"/>
                    <a:pt x="0" y="38901"/>
                  </a:cubicBezTo>
                  <a:lnTo>
                    <a:pt x="62620" y="101521"/>
                  </a:lnTo>
                  <a:cubicBezTo>
                    <a:pt x="73057" y="111958"/>
                    <a:pt x="80647" y="125241"/>
                    <a:pt x="83494" y="140421"/>
                  </a:cubicBezTo>
                  <a:lnTo>
                    <a:pt x="170783" y="140421"/>
                  </a:lnTo>
                  <a:cubicBezTo>
                    <a:pt x="203991" y="104367"/>
                    <a:pt x="206837" y="43644"/>
                    <a:pt x="176475" y="5693"/>
                  </a:cubicBezTo>
                  <a:cubicBezTo>
                    <a:pt x="157500" y="18976"/>
                    <a:pt x="135677" y="26566"/>
                    <a:pt x="111958" y="27515"/>
                  </a:cubicBezTo>
                  <a:lnTo>
                    <a:pt x="111958" y="275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172653" y="1403086"/>
              <a:ext cx="59558" cy="37562"/>
            </a:xfrm>
            <a:custGeom>
              <a:rect b="b" l="l" r="r" t="t"/>
              <a:pathLst>
                <a:path extrusionOk="0" h="71208" w="112906">
                  <a:moveTo>
                    <a:pt x="70211" y="71208"/>
                  </a:moveTo>
                  <a:cubicBezTo>
                    <a:pt x="85391" y="71208"/>
                    <a:pt x="100572" y="66464"/>
                    <a:pt x="112907" y="56976"/>
                  </a:cubicBezTo>
                  <a:cubicBezTo>
                    <a:pt x="102470" y="46540"/>
                    <a:pt x="85391" y="29461"/>
                    <a:pt x="67365" y="11434"/>
                  </a:cubicBezTo>
                  <a:cubicBezTo>
                    <a:pt x="44593" y="-11337"/>
                    <a:pt x="4744" y="1946"/>
                    <a:pt x="0" y="33257"/>
                  </a:cubicBezTo>
                  <a:cubicBezTo>
                    <a:pt x="3795" y="37052"/>
                    <a:pt x="8539" y="41796"/>
                    <a:pt x="15181" y="48437"/>
                  </a:cubicBezTo>
                  <a:cubicBezTo>
                    <a:pt x="29413" y="63618"/>
                    <a:pt x="49337" y="71208"/>
                    <a:pt x="70211" y="71208"/>
                  </a:cubicBezTo>
                  <a:lnTo>
                    <a:pt x="70211" y="7120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6195195" y="1532854"/>
              <a:ext cx="40539" cy="25024"/>
            </a:xfrm>
            <a:custGeom>
              <a:rect b="b" l="l" r="r" t="t"/>
              <a:pathLst>
                <a:path extrusionOk="0" h="47439" w="76852">
                  <a:moveTo>
                    <a:pt x="949" y="32259"/>
                  </a:moveTo>
                  <a:cubicBezTo>
                    <a:pt x="949" y="40798"/>
                    <a:pt x="7591" y="47440"/>
                    <a:pt x="16130" y="47440"/>
                  </a:cubicBezTo>
                  <a:lnTo>
                    <a:pt x="61672" y="47440"/>
                  </a:lnTo>
                  <a:cubicBezTo>
                    <a:pt x="70211" y="47440"/>
                    <a:pt x="76853" y="40798"/>
                    <a:pt x="76853" y="32259"/>
                  </a:cubicBezTo>
                  <a:lnTo>
                    <a:pt x="76853" y="0"/>
                  </a:lnTo>
                  <a:lnTo>
                    <a:pt x="0" y="0"/>
                  </a:lnTo>
                  <a:lnTo>
                    <a:pt x="0" y="32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6378540" y="1419141"/>
              <a:ext cx="29028" cy="29153"/>
            </a:xfrm>
            <a:custGeom>
              <a:rect b="b" l="l" r="r" t="t"/>
              <a:pathLst>
                <a:path extrusionOk="0" h="55267" w="55029">
                  <a:moveTo>
                    <a:pt x="27515" y="0"/>
                  </a:moveTo>
                  <a:cubicBezTo>
                    <a:pt x="12334" y="0"/>
                    <a:pt x="0" y="12334"/>
                    <a:pt x="0" y="27515"/>
                  </a:cubicBezTo>
                  <a:cubicBezTo>
                    <a:pt x="949" y="64518"/>
                    <a:pt x="54081" y="64518"/>
                    <a:pt x="55030" y="27515"/>
                  </a:cubicBezTo>
                  <a:cubicBezTo>
                    <a:pt x="55030" y="12334"/>
                    <a:pt x="42696" y="0"/>
                    <a:pt x="27515" y="0"/>
                  </a:cubicBezTo>
                  <a:lnTo>
                    <a:pt x="27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6378540" y="1321959"/>
              <a:ext cx="29028" cy="37536"/>
            </a:xfrm>
            <a:custGeom>
              <a:rect b="b" l="l" r="r" t="t"/>
              <a:pathLst>
                <a:path extrusionOk="0" h="71159" w="55029">
                  <a:moveTo>
                    <a:pt x="43644" y="0"/>
                  </a:moveTo>
                  <a:cubicBezTo>
                    <a:pt x="18976" y="0"/>
                    <a:pt x="0" y="19925"/>
                    <a:pt x="0" y="43645"/>
                  </a:cubicBezTo>
                  <a:lnTo>
                    <a:pt x="0" y="71160"/>
                  </a:lnTo>
                  <a:lnTo>
                    <a:pt x="55030" y="71160"/>
                  </a:lnTo>
                  <a:lnTo>
                    <a:pt x="55030" y="10437"/>
                  </a:lnTo>
                  <a:cubicBezTo>
                    <a:pt x="55030" y="4744"/>
                    <a:pt x="50286" y="0"/>
                    <a:pt x="43644" y="0"/>
                  </a:cubicBezTo>
                  <a:lnTo>
                    <a:pt x="43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6378540" y="1376061"/>
              <a:ext cx="29028" cy="30029"/>
            </a:xfrm>
            <a:custGeom>
              <a:rect b="b" l="l" r="r" t="t"/>
              <a:pathLst>
                <a:path extrusionOk="0" h="56927" w="55029">
                  <a:moveTo>
                    <a:pt x="0" y="56928"/>
                  </a:moveTo>
                  <a:cubicBezTo>
                    <a:pt x="16130" y="47440"/>
                    <a:pt x="38900" y="47440"/>
                    <a:pt x="55030" y="56928"/>
                  </a:cubicBezTo>
                  <a:lnTo>
                    <a:pt x="55030" y="0"/>
                  </a:lnTo>
                  <a:lnTo>
                    <a:pt x="0" y="0"/>
                  </a:lnTo>
                  <a:lnTo>
                    <a:pt x="0" y="56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280061" y="1442685"/>
              <a:ext cx="104396" cy="74072"/>
            </a:xfrm>
            <a:custGeom>
              <a:rect b="b" l="l" r="r" t="t"/>
              <a:pathLst>
                <a:path extrusionOk="0" h="140421" w="197907">
                  <a:moveTo>
                    <a:pt x="158058" y="0"/>
                  </a:moveTo>
                  <a:cubicBezTo>
                    <a:pt x="138133" y="18027"/>
                    <a:pt x="111567" y="27515"/>
                    <a:pt x="85001" y="27515"/>
                  </a:cubicBezTo>
                  <a:cubicBezTo>
                    <a:pt x="62230" y="27515"/>
                    <a:pt x="39459" y="18976"/>
                    <a:pt x="21432" y="5693"/>
                  </a:cubicBezTo>
                  <a:cubicBezTo>
                    <a:pt x="-8930" y="44593"/>
                    <a:pt x="-7032" y="104367"/>
                    <a:pt x="27125" y="140421"/>
                  </a:cubicBezTo>
                  <a:lnTo>
                    <a:pt x="114413" y="140421"/>
                  </a:lnTo>
                  <a:cubicBezTo>
                    <a:pt x="117260" y="126190"/>
                    <a:pt x="124850" y="112906"/>
                    <a:pt x="135287" y="101521"/>
                  </a:cubicBezTo>
                  <a:lnTo>
                    <a:pt x="197908" y="38901"/>
                  </a:lnTo>
                  <a:cubicBezTo>
                    <a:pt x="177983" y="33208"/>
                    <a:pt x="163751" y="18976"/>
                    <a:pt x="158058" y="0"/>
                  </a:cubicBezTo>
                  <a:lnTo>
                    <a:pt x="1580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302397" y="1403587"/>
              <a:ext cx="59558" cy="37062"/>
            </a:xfrm>
            <a:custGeom>
              <a:rect b="b" l="l" r="r" t="t"/>
              <a:pathLst>
                <a:path extrusionOk="0" h="70259" w="112906">
                  <a:moveTo>
                    <a:pt x="0" y="56028"/>
                  </a:moveTo>
                  <a:cubicBezTo>
                    <a:pt x="12334" y="64567"/>
                    <a:pt x="27515" y="69311"/>
                    <a:pt x="42696" y="70259"/>
                  </a:cubicBezTo>
                  <a:cubicBezTo>
                    <a:pt x="63569" y="70259"/>
                    <a:pt x="83494" y="62669"/>
                    <a:pt x="97726" y="48437"/>
                  </a:cubicBezTo>
                  <a:cubicBezTo>
                    <a:pt x="103419" y="42744"/>
                    <a:pt x="109111" y="37052"/>
                    <a:pt x="112907" y="33257"/>
                  </a:cubicBezTo>
                  <a:cubicBezTo>
                    <a:pt x="108163" y="1946"/>
                    <a:pt x="68313" y="-11337"/>
                    <a:pt x="45542" y="11434"/>
                  </a:cubicBezTo>
                  <a:cubicBezTo>
                    <a:pt x="27515" y="29461"/>
                    <a:pt x="10437" y="45591"/>
                    <a:pt x="0" y="56028"/>
                  </a:cubicBezTo>
                  <a:lnTo>
                    <a:pt x="0" y="560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297888" y="1532854"/>
              <a:ext cx="40539" cy="25024"/>
            </a:xfrm>
            <a:custGeom>
              <a:rect b="b" l="l" r="r" t="t"/>
              <a:pathLst>
                <a:path extrusionOk="0" h="47439" w="76852">
                  <a:moveTo>
                    <a:pt x="949" y="32259"/>
                  </a:moveTo>
                  <a:cubicBezTo>
                    <a:pt x="949" y="40798"/>
                    <a:pt x="7591" y="47440"/>
                    <a:pt x="16130" y="47440"/>
                  </a:cubicBezTo>
                  <a:lnTo>
                    <a:pt x="61672" y="47440"/>
                  </a:lnTo>
                  <a:cubicBezTo>
                    <a:pt x="70211" y="47440"/>
                    <a:pt x="76853" y="40798"/>
                    <a:pt x="76853" y="32259"/>
                  </a:cubicBezTo>
                  <a:lnTo>
                    <a:pt x="76853" y="0"/>
                  </a:lnTo>
                  <a:lnTo>
                    <a:pt x="0" y="0"/>
                  </a:lnTo>
                  <a:lnTo>
                    <a:pt x="0" y="322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197575" y="1277376"/>
              <a:ext cx="61223" cy="138635"/>
            </a:xfrm>
            <a:custGeom>
              <a:rect b="b" l="l" r="r" t="t"/>
              <a:pathLst>
                <a:path extrusionOk="0" h="262815" w="116062">
                  <a:moveTo>
                    <a:pt x="97963" y="0"/>
                  </a:moveTo>
                  <a:cubicBezTo>
                    <a:pt x="78038" y="0"/>
                    <a:pt x="60960" y="12334"/>
                    <a:pt x="53370" y="29413"/>
                  </a:cubicBezTo>
                  <a:cubicBezTo>
                    <a:pt x="23957" y="34157"/>
                    <a:pt x="4032" y="67364"/>
                    <a:pt x="16367" y="94879"/>
                  </a:cubicBezTo>
                  <a:cubicBezTo>
                    <a:pt x="-5456" y="113855"/>
                    <a:pt x="-5456" y="149909"/>
                    <a:pt x="16367" y="167936"/>
                  </a:cubicBezTo>
                  <a:cubicBezTo>
                    <a:pt x="4981" y="196400"/>
                    <a:pt x="23957" y="229608"/>
                    <a:pt x="53370" y="233403"/>
                  </a:cubicBezTo>
                  <a:cubicBezTo>
                    <a:pt x="60960" y="250482"/>
                    <a:pt x="78038" y="262816"/>
                    <a:pt x="97963" y="262816"/>
                  </a:cubicBezTo>
                  <a:cubicBezTo>
                    <a:pt x="108400" y="262816"/>
                    <a:pt x="115990" y="254277"/>
                    <a:pt x="115990" y="244789"/>
                  </a:cubicBezTo>
                  <a:lnTo>
                    <a:pt x="115990" y="17078"/>
                  </a:lnTo>
                  <a:cubicBezTo>
                    <a:pt x="116939" y="8539"/>
                    <a:pt x="108400" y="0"/>
                    <a:pt x="97963" y="0"/>
                  </a:cubicBezTo>
                  <a:lnTo>
                    <a:pt x="97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275847" y="1278378"/>
              <a:ext cx="61184" cy="139136"/>
            </a:xfrm>
            <a:custGeom>
              <a:rect b="b" l="l" r="r" t="t"/>
              <a:pathLst>
                <a:path extrusionOk="0" h="263764" w="115989">
                  <a:moveTo>
                    <a:pt x="62620" y="233403"/>
                  </a:moveTo>
                  <a:cubicBezTo>
                    <a:pt x="92033" y="228659"/>
                    <a:pt x="111958" y="195452"/>
                    <a:pt x="99623" y="167936"/>
                  </a:cubicBezTo>
                  <a:cubicBezTo>
                    <a:pt x="121445" y="148961"/>
                    <a:pt x="121445" y="112906"/>
                    <a:pt x="99623" y="94879"/>
                  </a:cubicBezTo>
                  <a:cubicBezTo>
                    <a:pt x="111009" y="66416"/>
                    <a:pt x="92033" y="33208"/>
                    <a:pt x="62620" y="29413"/>
                  </a:cubicBezTo>
                  <a:cubicBezTo>
                    <a:pt x="55030" y="12334"/>
                    <a:pt x="37952" y="0"/>
                    <a:pt x="18027" y="0"/>
                  </a:cubicBezTo>
                  <a:cubicBezTo>
                    <a:pt x="7590" y="0"/>
                    <a:pt x="0" y="8539"/>
                    <a:pt x="0" y="18027"/>
                  </a:cubicBezTo>
                  <a:lnTo>
                    <a:pt x="0" y="245738"/>
                  </a:lnTo>
                  <a:cubicBezTo>
                    <a:pt x="0" y="256174"/>
                    <a:pt x="8539" y="263765"/>
                    <a:pt x="18027" y="263765"/>
                  </a:cubicBezTo>
                  <a:cubicBezTo>
                    <a:pt x="37952" y="262816"/>
                    <a:pt x="55030" y="250482"/>
                    <a:pt x="62620" y="233403"/>
                  </a:cubicBezTo>
                  <a:lnTo>
                    <a:pt x="62620" y="2334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6" name="Google Shape;736;p38"/>
          <p:cNvGrpSpPr/>
          <p:nvPr/>
        </p:nvGrpSpPr>
        <p:grpSpPr>
          <a:xfrm>
            <a:off x="1583435" y="1668161"/>
            <a:ext cx="280665" cy="279680"/>
            <a:chOff x="4087732" y="1993748"/>
            <a:chExt cx="280665" cy="279680"/>
          </a:xfrm>
        </p:grpSpPr>
        <p:sp>
          <p:nvSpPr>
            <p:cNvPr id="737" name="Google Shape;737;p38"/>
            <p:cNvSpPr/>
            <p:nvPr/>
          </p:nvSpPr>
          <p:spPr>
            <a:xfrm>
              <a:off x="4236015" y="2187080"/>
              <a:ext cx="88399" cy="69568"/>
            </a:xfrm>
            <a:custGeom>
              <a:rect b="b" l="l" r="r" t="t"/>
              <a:pathLst>
                <a:path extrusionOk="0" h="131882" w="167581">
                  <a:moveTo>
                    <a:pt x="118599" y="34156"/>
                  </a:moveTo>
                  <a:cubicBezTo>
                    <a:pt x="111009" y="34156"/>
                    <a:pt x="103419" y="36054"/>
                    <a:pt x="96777" y="38900"/>
                  </a:cubicBezTo>
                  <a:lnTo>
                    <a:pt x="62620" y="4744"/>
                  </a:lnTo>
                  <a:cubicBezTo>
                    <a:pt x="59774" y="1898"/>
                    <a:pt x="55979" y="0"/>
                    <a:pt x="51235" y="0"/>
                  </a:cubicBezTo>
                  <a:lnTo>
                    <a:pt x="0" y="0"/>
                  </a:lnTo>
                  <a:lnTo>
                    <a:pt x="0" y="31310"/>
                  </a:lnTo>
                  <a:lnTo>
                    <a:pt x="44593" y="31310"/>
                  </a:lnTo>
                  <a:lnTo>
                    <a:pt x="74006" y="60723"/>
                  </a:lnTo>
                  <a:cubicBezTo>
                    <a:pt x="57876" y="92033"/>
                    <a:pt x="81596" y="131882"/>
                    <a:pt x="117651" y="131882"/>
                  </a:cubicBezTo>
                  <a:cubicBezTo>
                    <a:pt x="184066" y="129985"/>
                    <a:pt x="184066" y="37003"/>
                    <a:pt x="118599" y="34156"/>
                  </a:cubicBezTo>
                  <a:lnTo>
                    <a:pt x="118599" y="3415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4236516" y="2143498"/>
              <a:ext cx="131644" cy="51584"/>
            </a:xfrm>
            <a:custGeom>
              <a:rect b="b" l="l" r="r" t="t"/>
              <a:pathLst>
                <a:path extrusionOk="0" h="97789" w="249563">
                  <a:moveTo>
                    <a:pt x="201144" y="0"/>
                  </a:moveTo>
                  <a:cubicBezTo>
                    <a:pt x="179322" y="0"/>
                    <a:pt x="161295" y="14232"/>
                    <a:pt x="154654" y="33208"/>
                  </a:cubicBezTo>
                  <a:lnTo>
                    <a:pt x="124292" y="33208"/>
                  </a:lnTo>
                  <a:lnTo>
                    <a:pt x="95829" y="4744"/>
                  </a:lnTo>
                  <a:cubicBezTo>
                    <a:pt x="92982" y="1898"/>
                    <a:pt x="89187" y="0"/>
                    <a:pt x="84443" y="0"/>
                  </a:cubicBezTo>
                  <a:lnTo>
                    <a:pt x="0" y="0"/>
                  </a:lnTo>
                  <a:lnTo>
                    <a:pt x="0" y="31310"/>
                  </a:lnTo>
                  <a:lnTo>
                    <a:pt x="77801" y="31310"/>
                  </a:lnTo>
                  <a:lnTo>
                    <a:pt x="106265" y="59774"/>
                  </a:lnTo>
                  <a:cubicBezTo>
                    <a:pt x="109111" y="62620"/>
                    <a:pt x="112907" y="64518"/>
                    <a:pt x="117651" y="64518"/>
                  </a:cubicBezTo>
                  <a:lnTo>
                    <a:pt x="154654" y="64518"/>
                  </a:lnTo>
                  <a:cubicBezTo>
                    <a:pt x="172681" y="116702"/>
                    <a:pt x="248584" y="104367"/>
                    <a:pt x="249533" y="49337"/>
                  </a:cubicBezTo>
                  <a:cubicBezTo>
                    <a:pt x="250482" y="21822"/>
                    <a:pt x="228660" y="0"/>
                    <a:pt x="201144" y="0"/>
                  </a:cubicBezTo>
                  <a:lnTo>
                    <a:pt x="201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4237017" y="2011242"/>
              <a:ext cx="88086" cy="69576"/>
            </a:xfrm>
            <a:custGeom>
              <a:rect b="b" l="l" r="r" t="t"/>
              <a:pathLst>
                <a:path extrusionOk="0" h="131898" w="166987">
                  <a:moveTo>
                    <a:pt x="61672" y="127155"/>
                  </a:moveTo>
                  <a:lnTo>
                    <a:pt x="95828" y="92998"/>
                  </a:lnTo>
                  <a:cubicBezTo>
                    <a:pt x="127138" y="109128"/>
                    <a:pt x="166987" y="85408"/>
                    <a:pt x="166987" y="49354"/>
                  </a:cubicBezTo>
                  <a:cubicBezTo>
                    <a:pt x="166987" y="22788"/>
                    <a:pt x="145165" y="17"/>
                    <a:pt x="117650" y="17"/>
                  </a:cubicBezTo>
                  <a:cubicBezTo>
                    <a:pt x="81596" y="-932"/>
                    <a:pt x="57876" y="38917"/>
                    <a:pt x="74006" y="71176"/>
                  </a:cubicBezTo>
                  <a:lnTo>
                    <a:pt x="44593" y="100589"/>
                  </a:lnTo>
                  <a:lnTo>
                    <a:pt x="0" y="100589"/>
                  </a:lnTo>
                  <a:lnTo>
                    <a:pt x="0" y="131899"/>
                  </a:lnTo>
                  <a:lnTo>
                    <a:pt x="51235" y="131899"/>
                  </a:lnTo>
                  <a:cubicBezTo>
                    <a:pt x="54081" y="131899"/>
                    <a:pt x="58825" y="130001"/>
                    <a:pt x="61672" y="127155"/>
                  </a:cubicBezTo>
                  <a:lnTo>
                    <a:pt x="61672" y="12715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0" name="Google Shape;740;p38"/>
            <p:cNvGrpSpPr/>
            <p:nvPr/>
          </p:nvGrpSpPr>
          <p:grpSpPr>
            <a:xfrm>
              <a:off x="4087732" y="1993748"/>
              <a:ext cx="280665" cy="279680"/>
              <a:chOff x="5179227" y="1849224"/>
              <a:chExt cx="531562" cy="529697"/>
            </a:xfrm>
          </p:grpSpPr>
          <p:sp>
            <p:nvSpPr>
              <p:cNvPr id="741" name="Google Shape;741;p38"/>
              <p:cNvSpPr/>
              <p:nvPr/>
            </p:nvSpPr>
            <p:spPr>
              <a:xfrm>
                <a:off x="5461256" y="2000694"/>
                <a:ext cx="249533" cy="98095"/>
              </a:xfrm>
              <a:custGeom>
                <a:rect b="b" l="l" r="r" t="t"/>
                <a:pathLst>
                  <a:path extrusionOk="0" h="98095" w="249533">
                    <a:moveTo>
                      <a:pt x="95829" y="92403"/>
                    </a:moveTo>
                    <a:lnTo>
                      <a:pt x="124292" y="63939"/>
                    </a:lnTo>
                    <a:lnTo>
                      <a:pt x="154654" y="63939"/>
                    </a:lnTo>
                    <a:cubicBezTo>
                      <a:pt x="172681" y="116123"/>
                      <a:pt x="248584" y="103789"/>
                      <a:pt x="249533" y="48759"/>
                    </a:cubicBezTo>
                    <a:cubicBezTo>
                      <a:pt x="248584" y="-7220"/>
                      <a:pt x="172681" y="-18606"/>
                      <a:pt x="154654" y="33578"/>
                    </a:cubicBezTo>
                    <a:lnTo>
                      <a:pt x="117651" y="33578"/>
                    </a:lnTo>
                    <a:cubicBezTo>
                      <a:pt x="113855" y="33578"/>
                      <a:pt x="109111" y="35476"/>
                      <a:pt x="106265" y="38322"/>
                    </a:cubicBezTo>
                    <a:lnTo>
                      <a:pt x="77801" y="66786"/>
                    </a:lnTo>
                    <a:lnTo>
                      <a:pt x="0" y="66786"/>
                    </a:lnTo>
                    <a:lnTo>
                      <a:pt x="0" y="98096"/>
                    </a:lnTo>
                    <a:lnTo>
                      <a:pt x="84443" y="98096"/>
                    </a:lnTo>
                    <a:cubicBezTo>
                      <a:pt x="89187" y="96198"/>
                      <a:pt x="92982" y="95250"/>
                      <a:pt x="95829" y="92403"/>
                    </a:cubicBezTo>
                    <a:lnTo>
                      <a:pt x="95829" y="924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38"/>
              <p:cNvSpPr/>
              <p:nvPr/>
            </p:nvSpPr>
            <p:spPr>
              <a:xfrm>
                <a:off x="5179227" y="1849224"/>
                <a:ext cx="251667" cy="529697"/>
              </a:xfrm>
              <a:custGeom>
                <a:rect b="b" l="l" r="r" t="t"/>
                <a:pathLst>
                  <a:path extrusionOk="0" h="529697" w="251667">
                    <a:moveTo>
                      <a:pt x="191893" y="33"/>
                    </a:moveTo>
                    <a:cubicBezTo>
                      <a:pt x="137813" y="-1864"/>
                      <a:pt x="109349" y="77834"/>
                      <a:pt x="153942" y="81630"/>
                    </a:cubicBezTo>
                    <a:cubicBezTo>
                      <a:pt x="162481" y="81630"/>
                      <a:pt x="169123" y="88271"/>
                      <a:pt x="169123" y="96810"/>
                    </a:cubicBezTo>
                    <a:cubicBezTo>
                      <a:pt x="169123" y="105350"/>
                      <a:pt x="162481" y="111991"/>
                      <a:pt x="153942" y="111991"/>
                    </a:cubicBezTo>
                    <a:cubicBezTo>
                      <a:pt x="130222" y="111991"/>
                      <a:pt x="110297" y="95862"/>
                      <a:pt x="102707" y="74039"/>
                    </a:cubicBezTo>
                    <a:lnTo>
                      <a:pt x="97014" y="74039"/>
                    </a:lnTo>
                    <a:cubicBezTo>
                      <a:pt x="63806" y="74039"/>
                      <a:pt x="37240" y="100606"/>
                      <a:pt x="37240" y="133813"/>
                    </a:cubicBezTo>
                    <a:cubicBezTo>
                      <a:pt x="37240" y="156584"/>
                      <a:pt x="55267" y="174611"/>
                      <a:pt x="78038" y="174611"/>
                    </a:cubicBezTo>
                    <a:cubicBezTo>
                      <a:pt x="98912" y="175560"/>
                      <a:pt x="98912" y="204973"/>
                      <a:pt x="78038" y="205922"/>
                    </a:cubicBezTo>
                    <a:lnTo>
                      <a:pt x="59062" y="205922"/>
                    </a:lnTo>
                    <a:cubicBezTo>
                      <a:pt x="-19687" y="208768"/>
                      <a:pt x="-19687" y="321674"/>
                      <a:pt x="59062" y="324521"/>
                    </a:cubicBezTo>
                    <a:lnTo>
                      <a:pt x="78038" y="324521"/>
                    </a:lnTo>
                    <a:cubicBezTo>
                      <a:pt x="98912" y="325470"/>
                      <a:pt x="98912" y="354882"/>
                      <a:pt x="78038" y="355831"/>
                    </a:cubicBezTo>
                    <a:cubicBezTo>
                      <a:pt x="55267" y="355831"/>
                      <a:pt x="37240" y="373858"/>
                      <a:pt x="37240" y="396629"/>
                    </a:cubicBezTo>
                    <a:cubicBezTo>
                      <a:pt x="37240" y="429837"/>
                      <a:pt x="63806" y="456403"/>
                      <a:pt x="97014" y="456403"/>
                    </a:cubicBezTo>
                    <a:lnTo>
                      <a:pt x="102707" y="456403"/>
                    </a:lnTo>
                    <a:cubicBezTo>
                      <a:pt x="109349" y="434581"/>
                      <a:pt x="129273" y="418451"/>
                      <a:pt x="153942" y="418451"/>
                    </a:cubicBezTo>
                    <a:cubicBezTo>
                      <a:pt x="162481" y="418451"/>
                      <a:pt x="169123" y="425093"/>
                      <a:pt x="169123" y="433632"/>
                    </a:cubicBezTo>
                    <a:cubicBezTo>
                      <a:pt x="169123" y="442171"/>
                      <a:pt x="162481" y="448813"/>
                      <a:pt x="153942" y="448813"/>
                    </a:cubicBezTo>
                    <a:cubicBezTo>
                      <a:pt x="141608" y="448813"/>
                      <a:pt x="132120" y="458301"/>
                      <a:pt x="132120" y="470635"/>
                    </a:cubicBezTo>
                    <a:cubicBezTo>
                      <a:pt x="134966" y="549385"/>
                      <a:pt x="247873" y="549385"/>
                      <a:pt x="250719" y="470635"/>
                    </a:cubicBezTo>
                    <a:lnTo>
                      <a:pt x="250719" y="357729"/>
                    </a:lnTo>
                    <a:cubicBezTo>
                      <a:pt x="248821" y="315982"/>
                      <a:pt x="189996" y="315982"/>
                      <a:pt x="188099" y="357729"/>
                    </a:cubicBezTo>
                    <a:cubicBezTo>
                      <a:pt x="188099" y="366268"/>
                      <a:pt x="181457" y="372909"/>
                      <a:pt x="172918" y="372909"/>
                    </a:cubicBezTo>
                    <a:cubicBezTo>
                      <a:pt x="164379" y="372909"/>
                      <a:pt x="157737" y="366268"/>
                      <a:pt x="157737" y="357729"/>
                    </a:cubicBezTo>
                    <a:cubicBezTo>
                      <a:pt x="156789" y="310289"/>
                      <a:pt x="210869" y="278979"/>
                      <a:pt x="251668" y="303647"/>
                    </a:cubicBezTo>
                    <a:lnTo>
                      <a:pt x="251668" y="223949"/>
                    </a:lnTo>
                    <a:cubicBezTo>
                      <a:pt x="210869" y="248617"/>
                      <a:pt x="156789" y="217307"/>
                      <a:pt x="157737" y="169867"/>
                    </a:cubicBezTo>
                    <a:cubicBezTo>
                      <a:pt x="157737" y="161328"/>
                      <a:pt x="164379" y="154687"/>
                      <a:pt x="172918" y="154687"/>
                    </a:cubicBezTo>
                    <a:cubicBezTo>
                      <a:pt x="181457" y="154687"/>
                      <a:pt x="188099" y="161328"/>
                      <a:pt x="188099" y="169867"/>
                    </a:cubicBezTo>
                    <a:cubicBezTo>
                      <a:pt x="189996" y="211614"/>
                      <a:pt x="248821" y="211614"/>
                      <a:pt x="250719" y="169867"/>
                    </a:cubicBezTo>
                    <a:lnTo>
                      <a:pt x="250719" y="56961"/>
                    </a:lnTo>
                    <a:cubicBezTo>
                      <a:pt x="250719" y="26600"/>
                      <a:pt x="224153" y="33"/>
                      <a:pt x="191893" y="33"/>
                    </a:cubicBezTo>
                    <a:lnTo>
                      <a:pt x="191893" y="3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" name="Google Shape;743;p38"/>
          <p:cNvGrpSpPr/>
          <p:nvPr/>
        </p:nvGrpSpPr>
        <p:grpSpPr>
          <a:xfrm>
            <a:off x="4946326" y="3310638"/>
            <a:ext cx="280996" cy="280658"/>
            <a:chOff x="4088238" y="3406363"/>
            <a:chExt cx="280996" cy="280658"/>
          </a:xfrm>
        </p:grpSpPr>
        <p:sp>
          <p:nvSpPr>
            <p:cNvPr id="744" name="Google Shape;744;p38"/>
            <p:cNvSpPr/>
            <p:nvPr/>
          </p:nvSpPr>
          <p:spPr>
            <a:xfrm>
              <a:off x="4088238" y="3406363"/>
              <a:ext cx="33783" cy="34033"/>
            </a:xfrm>
            <a:custGeom>
              <a:rect b="b" l="l" r="r" t="t"/>
              <a:pathLst>
                <a:path extrusionOk="0" h="64517" w="64043">
                  <a:moveTo>
                    <a:pt x="15180" y="64518"/>
                  </a:moveTo>
                  <a:cubicBezTo>
                    <a:pt x="23720" y="64518"/>
                    <a:pt x="30362" y="57876"/>
                    <a:pt x="30362" y="49337"/>
                  </a:cubicBezTo>
                  <a:lnTo>
                    <a:pt x="30362" y="31310"/>
                  </a:lnTo>
                  <a:lnTo>
                    <a:pt x="48388" y="31310"/>
                  </a:lnTo>
                  <a:cubicBezTo>
                    <a:pt x="69262" y="30362"/>
                    <a:pt x="69262" y="949"/>
                    <a:pt x="48388" y="0"/>
                  </a:cubicBezTo>
                  <a:lnTo>
                    <a:pt x="15180" y="0"/>
                  </a:lnTo>
                  <a:cubicBezTo>
                    <a:pt x="6642" y="0"/>
                    <a:pt x="0" y="6642"/>
                    <a:pt x="0" y="15181"/>
                  </a:cubicBezTo>
                  <a:lnTo>
                    <a:pt x="0" y="48389"/>
                  </a:lnTo>
                  <a:cubicBezTo>
                    <a:pt x="0" y="57876"/>
                    <a:pt x="6642" y="64518"/>
                    <a:pt x="15180" y="64518"/>
                  </a:cubicBezTo>
                  <a:lnTo>
                    <a:pt x="15180" y="645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4088238" y="3538360"/>
              <a:ext cx="34033" cy="33825"/>
            </a:xfrm>
            <a:custGeom>
              <a:rect b="b" l="l" r="r" t="t"/>
              <a:pathLst>
                <a:path extrusionOk="0" h="64124" w="64517">
                  <a:moveTo>
                    <a:pt x="64518" y="48863"/>
                  </a:moveTo>
                  <a:cubicBezTo>
                    <a:pt x="64518" y="40324"/>
                    <a:pt x="57876" y="33682"/>
                    <a:pt x="49337" y="33682"/>
                  </a:cubicBezTo>
                  <a:lnTo>
                    <a:pt x="31310" y="33682"/>
                  </a:lnTo>
                  <a:lnTo>
                    <a:pt x="31310" y="15655"/>
                  </a:lnTo>
                  <a:cubicBezTo>
                    <a:pt x="30362" y="-5218"/>
                    <a:pt x="949" y="-5218"/>
                    <a:pt x="0" y="15655"/>
                  </a:cubicBezTo>
                  <a:lnTo>
                    <a:pt x="0" y="48863"/>
                  </a:lnTo>
                  <a:cubicBezTo>
                    <a:pt x="0" y="57402"/>
                    <a:pt x="6642" y="64044"/>
                    <a:pt x="15180" y="64044"/>
                  </a:cubicBezTo>
                  <a:lnTo>
                    <a:pt x="48388" y="64044"/>
                  </a:lnTo>
                  <a:cubicBezTo>
                    <a:pt x="57876" y="64993"/>
                    <a:pt x="64518" y="57402"/>
                    <a:pt x="64518" y="48863"/>
                  </a:cubicBezTo>
                  <a:lnTo>
                    <a:pt x="64518" y="488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4334951" y="3406363"/>
              <a:ext cx="34283" cy="34283"/>
            </a:xfrm>
            <a:custGeom>
              <a:rect b="b" l="l" r="r" t="t"/>
              <a:pathLst>
                <a:path extrusionOk="0" h="64992" w="64991">
                  <a:moveTo>
                    <a:pt x="48863" y="0"/>
                  </a:moveTo>
                  <a:lnTo>
                    <a:pt x="15655" y="0"/>
                  </a:lnTo>
                  <a:cubicBezTo>
                    <a:pt x="-5218" y="949"/>
                    <a:pt x="-5218" y="30362"/>
                    <a:pt x="15655" y="31310"/>
                  </a:cubicBezTo>
                  <a:lnTo>
                    <a:pt x="33682" y="31310"/>
                  </a:lnTo>
                  <a:lnTo>
                    <a:pt x="33682" y="49337"/>
                  </a:lnTo>
                  <a:cubicBezTo>
                    <a:pt x="34631" y="70211"/>
                    <a:pt x="64043" y="70211"/>
                    <a:pt x="64992" y="49337"/>
                  </a:cubicBezTo>
                  <a:lnTo>
                    <a:pt x="64992" y="16130"/>
                  </a:lnTo>
                  <a:cubicBezTo>
                    <a:pt x="64043" y="6642"/>
                    <a:pt x="57402" y="0"/>
                    <a:pt x="48863" y="0"/>
                  </a:cubicBezTo>
                  <a:lnTo>
                    <a:pt x="488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4334951" y="3538610"/>
              <a:ext cx="33783" cy="34033"/>
            </a:xfrm>
            <a:custGeom>
              <a:rect b="b" l="l" r="r" t="t"/>
              <a:pathLst>
                <a:path extrusionOk="0" h="64518" w="64043">
                  <a:moveTo>
                    <a:pt x="48863" y="0"/>
                  </a:moveTo>
                  <a:cubicBezTo>
                    <a:pt x="40324" y="0"/>
                    <a:pt x="33682" y="6642"/>
                    <a:pt x="33682" y="15181"/>
                  </a:cubicBezTo>
                  <a:lnTo>
                    <a:pt x="33682" y="33208"/>
                  </a:lnTo>
                  <a:lnTo>
                    <a:pt x="15655" y="33208"/>
                  </a:lnTo>
                  <a:cubicBezTo>
                    <a:pt x="-5218" y="34157"/>
                    <a:pt x="-5218" y="63569"/>
                    <a:pt x="15655" y="64518"/>
                  </a:cubicBezTo>
                  <a:lnTo>
                    <a:pt x="48863" y="64518"/>
                  </a:lnTo>
                  <a:cubicBezTo>
                    <a:pt x="57402" y="64518"/>
                    <a:pt x="64043" y="57876"/>
                    <a:pt x="64043" y="49337"/>
                  </a:cubicBezTo>
                  <a:lnTo>
                    <a:pt x="64043" y="15181"/>
                  </a:lnTo>
                  <a:cubicBezTo>
                    <a:pt x="64043" y="6642"/>
                    <a:pt x="57402" y="0"/>
                    <a:pt x="48863" y="0"/>
                  </a:cubicBezTo>
                  <a:lnTo>
                    <a:pt x="488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4281601" y="3561153"/>
              <a:ext cx="69443" cy="81588"/>
            </a:xfrm>
            <a:custGeom>
              <a:rect b="b" l="l" r="r" t="t"/>
              <a:pathLst>
                <a:path extrusionOk="0" h="154670" w="131645">
                  <a:moveTo>
                    <a:pt x="82545" y="56928"/>
                  </a:moveTo>
                  <a:cubicBezTo>
                    <a:pt x="74955" y="56928"/>
                    <a:pt x="67365" y="58825"/>
                    <a:pt x="60723" y="61672"/>
                  </a:cubicBezTo>
                  <a:lnTo>
                    <a:pt x="31311" y="32259"/>
                  </a:lnTo>
                  <a:lnTo>
                    <a:pt x="31311" y="0"/>
                  </a:lnTo>
                  <a:cubicBezTo>
                    <a:pt x="20874" y="3795"/>
                    <a:pt x="10437" y="6642"/>
                    <a:pt x="0" y="9488"/>
                  </a:cubicBezTo>
                  <a:lnTo>
                    <a:pt x="0" y="38901"/>
                  </a:lnTo>
                  <a:cubicBezTo>
                    <a:pt x="0" y="42696"/>
                    <a:pt x="1898" y="47440"/>
                    <a:pt x="4744" y="50286"/>
                  </a:cubicBezTo>
                  <a:lnTo>
                    <a:pt x="38901" y="84443"/>
                  </a:lnTo>
                  <a:cubicBezTo>
                    <a:pt x="22771" y="115753"/>
                    <a:pt x="46491" y="155602"/>
                    <a:pt x="82545" y="154654"/>
                  </a:cubicBezTo>
                  <a:cubicBezTo>
                    <a:pt x="148012" y="152756"/>
                    <a:pt x="148012" y="59774"/>
                    <a:pt x="82545" y="56928"/>
                  </a:cubicBezTo>
                  <a:lnTo>
                    <a:pt x="82545" y="569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9" name="Google Shape;749;p38"/>
            <p:cNvGrpSpPr/>
            <p:nvPr/>
          </p:nvGrpSpPr>
          <p:grpSpPr>
            <a:xfrm>
              <a:off x="4088609" y="3434536"/>
              <a:ext cx="280038" cy="252485"/>
              <a:chOff x="5180888" y="4577988"/>
              <a:chExt cx="530375" cy="478192"/>
            </a:xfrm>
          </p:grpSpPr>
          <p:sp>
            <p:nvSpPr>
              <p:cNvPr id="750" name="Google Shape;750;p38"/>
              <p:cNvSpPr/>
              <p:nvPr/>
            </p:nvSpPr>
            <p:spPr>
              <a:xfrm>
                <a:off x="5464040" y="4837958"/>
                <a:ext cx="97378" cy="218222"/>
              </a:xfrm>
              <a:custGeom>
                <a:rect b="b" l="l" r="r" t="t"/>
                <a:pathLst>
                  <a:path extrusionOk="0" h="218222" w="97378">
                    <a:moveTo>
                      <a:pt x="64581" y="123343"/>
                    </a:moveTo>
                    <a:lnTo>
                      <a:pt x="64581" y="86340"/>
                    </a:lnTo>
                    <a:cubicBezTo>
                      <a:pt x="64581" y="82545"/>
                      <a:pt x="62684" y="77801"/>
                      <a:pt x="59837" y="74955"/>
                    </a:cubicBezTo>
                    <a:lnTo>
                      <a:pt x="31373" y="46491"/>
                    </a:lnTo>
                    <a:lnTo>
                      <a:pt x="31373" y="0"/>
                    </a:lnTo>
                    <a:cubicBezTo>
                      <a:pt x="20936" y="949"/>
                      <a:pt x="10500" y="1898"/>
                      <a:pt x="63" y="2846"/>
                    </a:cubicBezTo>
                    <a:lnTo>
                      <a:pt x="63" y="53133"/>
                    </a:lnTo>
                    <a:cubicBezTo>
                      <a:pt x="63" y="56928"/>
                      <a:pt x="1961" y="61672"/>
                      <a:pt x="4807" y="64518"/>
                    </a:cubicBezTo>
                    <a:lnTo>
                      <a:pt x="33271" y="92982"/>
                    </a:lnTo>
                    <a:lnTo>
                      <a:pt x="33271" y="123343"/>
                    </a:lnTo>
                    <a:cubicBezTo>
                      <a:pt x="-18912" y="141370"/>
                      <a:pt x="-6578" y="217274"/>
                      <a:pt x="48452" y="218223"/>
                    </a:cubicBezTo>
                    <a:cubicBezTo>
                      <a:pt x="104431" y="217274"/>
                      <a:pt x="115816" y="141370"/>
                      <a:pt x="64581" y="123343"/>
                    </a:cubicBezTo>
                    <a:lnTo>
                      <a:pt x="64581" y="1233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38"/>
              <p:cNvSpPr/>
              <p:nvPr/>
            </p:nvSpPr>
            <p:spPr>
              <a:xfrm>
                <a:off x="5515338" y="4577988"/>
                <a:ext cx="195925" cy="224863"/>
              </a:xfrm>
              <a:custGeom>
                <a:rect b="b" l="l" r="r" t="t"/>
                <a:pathLst>
                  <a:path extrusionOk="0" h="224863" w="195925">
                    <a:moveTo>
                      <a:pt x="0" y="0"/>
                    </a:moveTo>
                    <a:cubicBezTo>
                      <a:pt x="83494" y="50286"/>
                      <a:pt x="83494" y="175527"/>
                      <a:pt x="0" y="224864"/>
                    </a:cubicBezTo>
                    <a:cubicBezTo>
                      <a:pt x="43645" y="216325"/>
                      <a:pt x="121445" y="193554"/>
                      <a:pt x="191656" y="123343"/>
                    </a:cubicBezTo>
                    <a:cubicBezTo>
                      <a:pt x="197349" y="117650"/>
                      <a:pt x="197349" y="107214"/>
                      <a:pt x="191656" y="101521"/>
                    </a:cubicBezTo>
                    <a:cubicBezTo>
                      <a:pt x="121445" y="31310"/>
                      <a:pt x="43645" y="8539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38"/>
              <p:cNvSpPr/>
              <p:nvPr/>
            </p:nvSpPr>
            <p:spPr>
              <a:xfrm>
                <a:off x="5180888" y="4577988"/>
                <a:ext cx="195925" cy="224863"/>
              </a:xfrm>
              <a:custGeom>
                <a:rect b="b" l="l" r="r" t="t"/>
                <a:pathLst>
                  <a:path extrusionOk="0" h="224863" w="195925">
                    <a:moveTo>
                      <a:pt x="195926" y="224864"/>
                    </a:moveTo>
                    <a:cubicBezTo>
                      <a:pt x="112432" y="174578"/>
                      <a:pt x="112432" y="49337"/>
                      <a:pt x="195926" y="0"/>
                    </a:cubicBezTo>
                    <a:cubicBezTo>
                      <a:pt x="152281" y="8539"/>
                      <a:pt x="74480" y="31310"/>
                      <a:pt x="4269" y="101521"/>
                    </a:cubicBezTo>
                    <a:cubicBezTo>
                      <a:pt x="-1423" y="107214"/>
                      <a:pt x="-1423" y="117650"/>
                      <a:pt x="4269" y="123343"/>
                    </a:cubicBezTo>
                    <a:cubicBezTo>
                      <a:pt x="74480" y="193554"/>
                      <a:pt x="152281" y="217274"/>
                      <a:pt x="195926" y="224864"/>
                    </a:cubicBezTo>
                    <a:lnTo>
                      <a:pt x="195926" y="22486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38"/>
            <p:cNvSpPr/>
            <p:nvPr/>
          </p:nvSpPr>
          <p:spPr>
            <a:xfrm>
              <a:off x="4106262" y="3561153"/>
              <a:ext cx="69076" cy="81588"/>
            </a:xfrm>
            <a:custGeom>
              <a:rect b="b" l="l" r="r" t="t"/>
              <a:pathLst>
                <a:path extrusionOk="0" h="154670" w="130950">
                  <a:moveTo>
                    <a:pt x="126207" y="50286"/>
                  </a:moveTo>
                  <a:cubicBezTo>
                    <a:pt x="129053" y="47440"/>
                    <a:pt x="130951" y="43645"/>
                    <a:pt x="130951" y="38901"/>
                  </a:cubicBezTo>
                  <a:lnTo>
                    <a:pt x="130951" y="9488"/>
                  </a:lnTo>
                  <a:cubicBezTo>
                    <a:pt x="121463" y="6642"/>
                    <a:pt x="111026" y="3795"/>
                    <a:pt x="99640" y="0"/>
                  </a:cubicBezTo>
                  <a:lnTo>
                    <a:pt x="99640" y="32259"/>
                  </a:lnTo>
                  <a:lnTo>
                    <a:pt x="70228" y="61672"/>
                  </a:lnTo>
                  <a:cubicBezTo>
                    <a:pt x="38918" y="45542"/>
                    <a:pt x="-932" y="69262"/>
                    <a:pt x="17" y="105316"/>
                  </a:cubicBezTo>
                  <a:cubicBezTo>
                    <a:pt x="17" y="131882"/>
                    <a:pt x="21839" y="154654"/>
                    <a:pt x="49354" y="154654"/>
                  </a:cubicBezTo>
                  <a:cubicBezTo>
                    <a:pt x="85408" y="155602"/>
                    <a:pt x="109128" y="115753"/>
                    <a:pt x="92999" y="84443"/>
                  </a:cubicBezTo>
                  <a:lnTo>
                    <a:pt x="126207" y="502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4167352" y="3571673"/>
              <a:ext cx="51278" cy="115112"/>
            </a:xfrm>
            <a:custGeom>
              <a:rect b="b" l="l" r="r" t="t"/>
              <a:pathLst>
                <a:path extrusionOk="0" h="218222" w="97210">
                  <a:moveTo>
                    <a:pt x="66479" y="46491"/>
                  </a:moveTo>
                  <a:lnTo>
                    <a:pt x="38015" y="74955"/>
                  </a:lnTo>
                  <a:cubicBezTo>
                    <a:pt x="35169" y="77801"/>
                    <a:pt x="33271" y="81596"/>
                    <a:pt x="33271" y="86340"/>
                  </a:cubicBezTo>
                  <a:lnTo>
                    <a:pt x="33271" y="123343"/>
                  </a:lnTo>
                  <a:cubicBezTo>
                    <a:pt x="-18913" y="141370"/>
                    <a:pt x="-6578" y="217274"/>
                    <a:pt x="48452" y="218223"/>
                  </a:cubicBezTo>
                  <a:cubicBezTo>
                    <a:pt x="104431" y="217274"/>
                    <a:pt x="115816" y="141370"/>
                    <a:pt x="63633" y="123343"/>
                  </a:cubicBezTo>
                  <a:lnTo>
                    <a:pt x="63633" y="92982"/>
                  </a:lnTo>
                  <a:lnTo>
                    <a:pt x="92096" y="64518"/>
                  </a:lnTo>
                  <a:cubicBezTo>
                    <a:pt x="94943" y="61672"/>
                    <a:pt x="96840" y="57876"/>
                    <a:pt x="96840" y="53133"/>
                  </a:cubicBezTo>
                  <a:lnTo>
                    <a:pt x="96840" y="2846"/>
                  </a:lnTo>
                  <a:cubicBezTo>
                    <a:pt x="86404" y="2846"/>
                    <a:pt x="75967" y="1898"/>
                    <a:pt x="65530" y="0"/>
                  </a:cubicBezTo>
                  <a:lnTo>
                    <a:pt x="65530" y="464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4175527" y="3440427"/>
              <a:ext cx="106479" cy="106604"/>
            </a:xfrm>
            <a:custGeom>
              <a:rect b="b" l="l" r="r" t="t"/>
              <a:pathLst>
                <a:path extrusionOk="0" h="202093" w="201855">
                  <a:moveTo>
                    <a:pt x="201856" y="101521"/>
                  </a:moveTo>
                  <a:cubicBezTo>
                    <a:pt x="201856" y="45542"/>
                    <a:pt x="156314" y="0"/>
                    <a:pt x="100335" y="0"/>
                  </a:cubicBezTo>
                  <a:cubicBezTo>
                    <a:pt x="-33445" y="4744"/>
                    <a:pt x="-33445" y="197349"/>
                    <a:pt x="100335" y="202093"/>
                  </a:cubicBezTo>
                  <a:cubicBezTo>
                    <a:pt x="156314" y="202093"/>
                    <a:pt x="201856" y="156551"/>
                    <a:pt x="201856" y="101521"/>
                  </a:cubicBezTo>
                  <a:lnTo>
                    <a:pt x="201856" y="101521"/>
                  </a:lnTo>
                  <a:close/>
                  <a:moveTo>
                    <a:pt x="149672" y="134729"/>
                  </a:moveTo>
                  <a:cubicBezTo>
                    <a:pt x="149672" y="143268"/>
                    <a:pt x="143030" y="149910"/>
                    <a:pt x="134491" y="149910"/>
                  </a:cubicBezTo>
                  <a:lnTo>
                    <a:pt x="68076" y="149910"/>
                  </a:lnTo>
                  <a:cubicBezTo>
                    <a:pt x="59537" y="149910"/>
                    <a:pt x="52895" y="143268"/>
                    <a:pt x="52895" y="134729"/>
                  </a:cubicBezTo>
                  <a:lnTo>
                    <a:pt x="52895" y="68313"/>
                  </a:lnTo>
                  <a:cubicBezTo>
                    <a:pt x="52895" y="59774"/>
                    <a:pt x="59537" y="53133"/>
                    <a:pt x="68076" y="53133"/>
                  </a:cubicBezTo>
                  <a:lnTo>
                    <a:pt x="134491" y="53133"/>
                  </a:lnTo>
                  <a:cubicBezTo>
                    <a:pt x="143030" y="53133"/>
                    <a:pt x="149672" y="59774"/>
                    <a:pt x="149672" y="68313"/>
                  </a:cubicBezTo>
                  <a:lnTo>
                    <a:pt x="149672" y="1347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4218983" y="3484509"/>
              <a:ext cx="18518" cy="18518"/>
            </a:xfrm>
            <a:custGeom>
              <a:rect b="b" l="l" r="r" t="t"/>
              <a:pathLst>
                <a:path extrusionOk="0" h="35105" w="35105">
                  <a:moveTo>
                    <a:pt x="0" y="0"/>
                  </a:moveTo>
                  <a:lnTo>
                    <a:pt x="35105" y="0"/>
                  </a:lnTo>
                  <a:lnTo>
                    <a:pt x="35105" y="35106"/>
                  </a:lnTo>
                  <a:lnTo>
                    <a:pt x="0" y="3510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38"/>
          <p:cNvSpPr/>
          <p:nvPr/>
        </p:nvSpPr>
        <p:spPr>
          <a:xfrm>
            <a:off x="427036" y="343416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Преимущества решения</a:t>
            </a:r>
            <a:endParaRPr/>
          </a:p>
        </p:txBody>
      </p:sp>
      <p:sp>
        <p:nvSpPr>
          <p:cNvPr id="763" name="Google Shape;763;p39"/>
          <p:cNvSpPr/>
          <p:nvPr/>
        </p:nvSpPr>
        <p:spPr>
          <a:xfrm>
            <a:off x="2087700" y="1444675"/>
            <a:ext cx="682800" cy="682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01</a:t>
            </a:r>
            <a:endParaRPr sz="2400">
              <a:solidFill>
                <a:schemeClr val="dk1"/>
              </a:solidFill>
              <a:latin typeface="Chakra Petch Medium"/>
              <a:ea typeface="Chakra Petch Medium"/>
              <a:cs typeface="Chakra Petch Medium"/>
              <a:sym typeface="Chakra Petch Medium"/>
            </a:endParaRPr>
          </a:p>
        </p:txBody>
      </p:sp>
      <p:sp>
        <p:nvSpPr>
          <p:cNvPr id="764" name="Google Shape;764;p39"/>
          <p:cNvSpPr/>
          <p:nvPr/>
        </p:nvSpPr>
        <p:spPr>
          <a:xfrm>
            <a:off x="2087700" y="2554425"/>
            <a:ext cx="682800" cy="682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02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5" name="Google Shape;765;p39"/>
          <p:cNvSpPr/>
          <p:nvPr/>
        </p:nvSpPr>
        <p:spPr>
          <a:xfrm>
            <a:off x="2087700" y="3664175"/>
            <a:ext cx="682800" cy="682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rPr>
              <a:t>03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6" name="Google Shape;766;p39"/>
          <p:cNvSpPr/>
          <p:nvPr/>
        </p:nvSpPr>
        <p:spPr>
          <a:xfrm>
            <a:off x="813125" y="2554425"/>
            <a:ext cx="682800" cy="682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7" name="Google Shape;767;p39"/>
          <p:cNvSpPr txBox="1"/>
          <p:nvPr/>
        </p:nvSpPr>
        <p:spPr>
          <a:xfrm>
            <a:off x="4492500" y="2578125"/>
            <a:ext cx="39315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Агент автоматически анализирует данные и выдает структурированный ответ с конкретными цифрами и рекомендациями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8" name="Google Shape;768;p39"/>
          <p:cNvSpPr txBox="1"/>
          <p:nvPr/>
        </p:nvSpPr>
        <p:spPr>
          <a:xfrm>
            <a:off x="4492500" y="3687875"/>
            <a:ext cx="4070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Можно задать любой вопрос, система опирается только на реальные данные из базы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9" name="Google Shape;769;p39"/>
          <p:cNvSpPr txBox="1"/>
          <p:nvPr/>
        </p:nvSpPr>
        <p:spPr>
          <a:xfrm>
            <a:off x="4492500" y="1468375"/>
            <a:ext cx="4070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Интеллектуальный агент на базе LLM, отвечающий на вопросы естественным языком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0" name="Google Shape;770;p39"/>
          <p:cNvSpPr txBox="1"/>
          <p:nvPr/>
        </p:nvSpPr>
        <p:spPr>
          <a:xfrm>
            <a:off x="2922900" y="1468375"/>
            <a:ext cx="1678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Диалог 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с данными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771" name="Google Shape;771;p39"/>
          <p:cNvSpPr txBox="1"/>
          <p:nvPr/>
        </p:nvSpPr>
        <p:spPr>
          <a:xfrm>
            <a:off x="2922900" y="3687875"/>
            <a:ext cx="1569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Вопросы без границ и факты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772" name="Google Shape;772;p39"/>
          <p:cNvSpPr txBox="1"/>
          <p:nvPr/>
        </p:nvSpPr>
        <p:spPr>
          <a:xfrm>
            <a:off x="2922900" y="2578125"/>
            <a:ext cx="1569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hakra Petch"/>
                <a:ea typeface="Chakra Petch"/>
                <a:cs typeface="Chakra Petch"/>
                <a:sym typeface="Chakra Petch"/>
              </a:rPr>
              <a:t>Инсайты в один клик</a:t>
            </a:r>
            <a:endParaRPr b="1" sz="2000">
              <a:solidFill>
                <a:schemeClr val="dk1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cxnSp>
        <p:nvCxnSpPr>
          <p:cNvPr id="773" name="Google Shape;773;p39"/>
          <p:cNvCxnSpPr>
            <a:stCxn id="763" idx="2"/>
            <a:endCxn id="766" idx="3"/>
          </p:cNvCxnSpPr>
          <p:nvPr/>
        </p:nvCxnSpPr>
        <p:spPr>
          <a:xfrm flipH="1">
            <a:off x="1154400" y="1786075"/>
            <a:ext cx="933300" cy="768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39"/>
          <p:cNvCxnSpPr>
            <a:stCxn id="765" idx="2"/>
            <a:endCxn id="766" idx="1"/>
          </p:cNvCxnSpPr>
          <p:nvPr/>
        </p:nvCxnSpPr>
        <p:spPr>
          <a:xfrm rot="10800000">
            <a:off x="1154400" y="3237275"/>
            <a:ext cx="933300" cy="768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39"/>
          <p:cNvCxnSpPr>
            <a:stCxn id="764" idx="2"/>
            <a:endCxn id="766" idx="0"/>
          </p:cNvCxnSpPr>
          <p:nvPr/>
        </p:nvCxnSpPr>
        <p:spPr>
          <a:xfrm rot="10800000">
            <a:off x="1495800" y="2895825"/>
            <a:ext cx="59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6" name="Google Shape;776;p39"/>
          <p:cNvGrpSpPr/>
          <p:nvPr/>
        </p:nvGrpSpPr>
        <p:grpSpPr>
          <a:xfrm>
            <a:off x="1002245" y="2739434"/>
            <a:ext cx="304561" cy="312783"/>
            <a:chOff x="8745618" y="2131590"/>
            <a:chExt cx="358772" cy="368457"/>
          </a:xfrm>
        </p:grpSpPr>
        <p:grpSp>
          <p:nvGrpSpPr>
            <p:cNvPr id="777" name="Google Shape;777;p39"/>
            <p:cNvGrpSpPr/>
            <p:nvPr/>
          </p:nvGrpSpPr>
          <p:grpSpPr>
            <a:xfrm>
              <a:off x="8745618" y="2131590"/>
              <a:ext cx="358772" cy="368457"/>
              <a:chOff x="9061929" y="1849556"/>
              <a:chExt cx="516144" cy="530077"/>
            </a:xfrm>
          </p:grpSpPr>
          <p:sp>
            <p:nvSpPr>
              <p:cNvPr id="778" name="Google Shape;778;p39"/>
              <p:cNvSpPr/>
              <p:nvPr/>
            </p:nvSpPr>
            <p:spPr>
              <a:xfrm>
                <a:off x="9276593" y="2163308"/>
                <a:ext cx="35817" cy="36054"/>
              </a:xfrm>
              <a:custGeom>
                <a:rect b="b" l="l" r="r" t="t"/>
                <a:pathLst>
                  <a:path extrusionOk="0" h="36054" w="35817">
                    <a:moveTo>
                      <a:pt x="35817" y="18027"/>
                    </a:moveTo>
                    <a:cubicBezTo>
                      <a:pt x="35817" y="8539"/>
                      <a:pt x="28227" y="0"/>
                      <a:pt x="17790" y="0"/>
                    </a:cubicBezTo>
                    <a:cubicBezTo>
                      <a:pt x="-5930" y="949"/>
                      <a:pt x="-5930" y="35105"/>
                      <a:pt x="17790" y="36054"/>
                    </a:cubicBezTo>
                    <a:cubicBezTo>
                      <a:pt x="27278" y="36054"/>
                      <a:pt x="35817" y="27515"/>
                      <a:pt x="35817" y="18027"/>
                    </a:cubicBezTo>
                    <a:lnTo>
                      <a:pt x="35817" y="1802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9"/>
              <p:cNvSpPr/>
              <p:nvPr/>
            </p:nvSpPr>
            <p:spPr>
              <a:xfrm>
                <a:off x="9061929" y="1849556"/>
                <a:ext cx="516144" cy="530077"/>
              </a:xfrm>
              <a:custGeom>
                <a:rect b="b" l="l" r="r" t="t"/>
                <a:pathLst>
                  <a:path extrusionOk="0" h="530077" w="516144">
                    <a:moveTo>
                      <a:pt x="512349" y="289084"/>
                    </a:moveTo>
                    <a:lnTo>
                      <a:pt x="464909" y="226464"/>
                    </a:lnTo>
                    <a:cubicBezTo>
                      <a:pt x="454472" y="-29711"/>
                      <a:pt x="107214" y="-86638"/>
                      <a:pt x="14232" y="149611"/>
                    </a:cubicBezTo>
                    <a:lnTo>
                      <a:pt x="108163" y="149611"/>
                    </a:lnTo>
                    <a:lnTo>
                      <a:pt x="136627" y="121148"/>
                    </a:lnTo>
                    <a:cubicBezTo>
                      <a:pt x="139473" y="118301"/>
                      <a:pt x="143268" y="116404"/>
                      <a:pt x="148012" y="116404"/>
                    </a:cubicBezTo>
                    <a:lnTo>
                      <a:pt x="185015" y="116404"/>
                    </a:lnTo>
                    <a:cubicBezTo>
                      <a:pt x="203042" y="64220"/>
                      <a:pt x="278946" y="76554"/>
                      <a:pt x="280843" y="131584"/>
                    </a:cubicBezTo>
                    <a:cubicBezTo>
                      <a:pt x="279894" y="187563"/>
                      <a:pt x="203991" y="198949"/>
                      <a:pt x="185015" y="146765"/>
                    </a:cubicBezTo>
                    <a:lnTo>
                      <a:pt x="154654" y="146765"/>
                    </a:lnTo>
                    <a:lnTo>
                      <a:pt x="126190" y="175229"/>
                    </a:lnTo>
                    <a:cubicBezTo>
                      <a:pt x="123343" y="178075"/>
                      <a:pt x="119548" y="179973"/>
                      <a:pt x="114804" y="179973"/>
                    </a:cubicBezTo>
                    <a:lnTo>
                      <a:pt x="4744" y="179973"/>
                    </a:lnTo>
                    <a:cubicBezTo>
                      <a:pt x="1898" y="191358"/>
                      <a:pt x="0" y="203693"/>
                      <a:pt x="0" y="216027"/>
                    </a:cubicBezTo>
                    <a:lnTo>
                      <a:pt x="285587" y="216027"/>
                    </a:lnTo>
                    <a:cubicBezTo>
                      <a:pt x="303614" y="163843"/>
                      <a:pt x="379518" y="176178"/>
                      <a:pt x="381415" y="231208"/>
                    </a:cubicBezTo>
                    <a:cubicBezTo>
                      <a:pt x="380467" y="287186"/>
                      <a:pt x="304563" y="298572"/>
                      <a:pt x="285587" y="246388"/>
                    </a:cubicBezTo>
                    <a:lnTo>
                      <a:pt x="0" y="246388"/>
                    </a:lnTo>
                    <a:cubicBezTo>
                      <a:pt x="949" y="258723"/>
                      <a:pt x="2847" y="270108"/>
                      <a:pt x="4744" y="282442"/>
                    </a:cubicBezTo>
                    <a:lnTo>
                      <a:pt x="114804" y="282442"/>
                    </a:lnTo>
                    <a:cubicBezTo>
                      <a:pt x="118599" y="282442"/>
                      <a:pt x="123343" y="284340"/>
                      <a:pt x="126190" y="287186"/>
                    </a:cubicBezTo>
                    <a:lnTo>
                      <a:pt x="154654" y="315650"/>
                    </a:lnTo>
                    <a:lnTo>
                      <a:pt x="185015" y="315650"/>
                    </a:lnTo>
                    <a:cubicBezTo>
                      <a:pt x="203042" y="263467"/>
                      <a:pt x="278946" y="275801"/>
                      <a:pt x="280843" y="330831"/>
                    </a:cubicBezTo>
                    <a:cubicBezTo>
                      <a:pt x="279894" y="386810"/>
                      <a:pt x="203991" y="398195"/>
                      <a:pt x="185015" y="346012"/>
                    </a:cubicBezTo>
                    <a:lnTo>
                      <a:pt x="148012" y="346012"/>
                    </a:lnTo>
                    <a:cubicBezTo>
                      <a:pt x="144217" y="346012"/>
                      <a:pt x="139473" y="344114"/>
                      <a:pt x="136627" y="341268"/>
                    </a:cubicBezTo>
                    <a:lnTo>
                      <a:pt x="108163" y="312804"/>
                    </a:lnTo>
                    <a:lnTo>
                      <a:pt x="14232" y="312804"/>
                    </a:lnTo>
                    <a:cubicBezTo>
                      <a:pt x="27515" y="346960"/>
                      <a:pt x="48389" y="378271"/>
                      <a:pt x="76853" y="403888"/>
                    </a:cubicBezTo>
                    <a:lnTo>
                      <a:pt x="50287" y="511102"/>
                    </a:lnTo>
                    <a:cubicBezTo>
                      <a:pt x="49337" y="515846"/>
                      <a:pt x="50287" y="520590"/>
                      <a:pt x="53133" y="524385"/>
                    </a:cubicBezTo>
                    <a:cubicBezTo>
                      <a:pt x="55979" y="528180"/>
                      <a:pt x="60723" y="530078"/>
                      <a:pt x="65467" y="530078"/>
                    </a:cubicBezTo>
                    <a:lnTo>
                      <a:pt x="282741" y="530078"/>
                    </a:lnTo>
                    <a:cubicBezTo>
                      <a:pt x="290331" y="530078"/>
                      <a:pt x="296024" y="525334"/>
                      <a:pt x="297921" y="518692"/>
                    </a:cubicBezTo>
                    <a:lnTo>
                      <a:pt x="311205" y="465560"/>
                    </a:lnTo>
                    <a:lnTo>
                      <a:pt x="414623" y="480740"/>
                    </a:lnTo>
                    <a:cubicBezTo>
                      <a:pt x="422213" y="481689"/>
                      <a:pt x="429804" y="476945"/>
                      <a:pt x="431701" y="469355"/>
                    </a:cubicBezTo>
                    <a:lnTo>
                      <a:pt x="463960" y="341268"/>
                    </a:lnTo>
                    <a:lnTo>
                      <a:pt x="509502" y="310906"/>
                    </a:lnTo>
                    <a:cubicBezTo>
                      <a:pt x="513298" y="308060"/>
                      <a:pt x="515195" y="305213"/>
                      <a:pt x="516144" y="300470"/>
                    </a:cubicBezTo>
                    <a:cubicBezTo>
                      <a:pt x="516144" y="296674"/>
                      <a:pt x="515195" y="291930"/>
                      <a:pt x="512349" y="289084"/>
                    </a:cubicBezTo>
                    <a:lnTo>
                      <a:pt x="512349" y="2890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0" name="Google Shape;780;p39"/>
            <p:cNvSpPr/>
            <p:nvPr/>
          </p:nvSpPr>
          <p:spPr>
            <a:xfrm>
              <a:off x="8894380" y="2210436"/>
              <a:ext cx="24803" cy="24967"/>
            </a:xfrm>
            <a:custGeom>
              <a:rect b="b" l="l" r="r" t="t"/>
              <a:pathLst>
                <a:path extrusionOk="0" h="36054" w="35817">
                  <a:moveTo>
                    <a:pt x="35817" y="18027"/>
                  </a:moveTo>
                  <a:cubicBezTo>
                    <a:pt x="35817" y="8539"/>
                    <a:pt x="28227" y="0"/>
                    <a:pt x="17790" y="0"/>
                  </a:cubicBezTo>
                  <a:cubicBezTo>
                    <a:pt x="-5930" y="949"/>
                    <a:pt x="-5930" y="35105"/>
                    <a:pt x="17790" y="36054"/>
                  </a:cubicBezTo>
                  <a:cubicBezTo>
                    <a:pt x="27278" y="35105"/>
                    <a:pt x="35817" y="27515"/>
                    <a:pt x="35817" y="18027"/>
                  </a:cubicBezTo>
                  <a:lnTo>
                    <a:pt x="35817" y="180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8963624" y="2279679"/>
              <a:ext cx="24803" cy="24967"/>
            </a:xfrm>
            <a:custGeom>
              <a:rect b="b" l="l" r="r" t="t"/>
              <a:pathLst>
                <a:path extrusionOk="0" h="36054" w="35817">
                  <a:moveTo>
                    <a:pt x="35817" y="18027"/>
                  </a:moveTo>
                  <a:cubicBezTo>
                    <a:pt x="35817" y="8539"/>
                    <a:pt x="28227" y="0"/>
                    <a:pt x="17790" y="0"/>
                  </a:cubicBezTo>
                  <a:cubicBezTo>
                    <a:pt x="-5930" y="949"/>
                    <a:pt x="-5930" y="35105"/>
                    <a:pt x="17790" y="36054"/>
                  </a:cubicBezTo>
                  <a:cubicBezTo>
                    <a:pt x="28227" y="36054"/>
                    <a:pt x="35817" y="28464"/>
                    <a:pt x="35817" y="18027"/>
                  </a:cubicBezTo>
                  <a:lnTo>
                    <a:pt x="35817" y="180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2" name="Google Shape;782;p39"/>
          <p:cNvSpPr/>
          <p:nvPr/>
        </p:nvSpPr>
        <p:spPr>
          <a:xfrm>
            <a:off x="8144575" y="2664875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"/>
          <p:cNvSpPr/>
          <p:nvPr/>
        </p:nvSpPr>
        <p:spPr>
          <a:xfrm>
            <a:off x="5540275" y="1428050"/>
            <a:ext cx="2747400" cy="31365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8" name="Google Shape;788;p40"/>
          <p:cNvSpPr txBox="1"/>
          <p:nvPr>
            <p:ph type="title"/>
          </p:nvPr>
        </p:nvSpPr>
        <p:spPr>
          <a:xfrm>
            <a:off x="713225" y="1411800"/>
            <a:ext cx="4654200" cy="23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u="sng">
                <a:hlinkClick r:id="rId3"/>
              </a:rPr>
              <a:t>Демонстрация!</a:t>
            </a:r>
            <a:endParaRPr sz="5400" u="sng"/>
          </a:p>
        </p:txBody>
      </p:sp>
      <p:pic>
        <p:nvPicPr>
          <p:cNvPr id="789" name="Google Shape;789;p4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5293" l="0" r="0" t="5293"/>
          <a:stretch/>
        </p:blipFill>
        <p:spPr>
          <a:xfrm>
            <a:off x="5701975" y="740750"/>
            <a:ext cx="2728800" cy="3662100"/>
          </a:xfrm>
          <a:prstGeom prst="snip2DiagRect">
            <a:avLst>
              <a:gd fmla="val 0" name="adj1"/>
              <a:gd fmla="val 16667" name="adj2"/>
            </a:avLst>
          </a:prstGeom>
        </p:spPr>
      </p:pic>
      <p:sp>
        <p:nvSpPr>
          <p:cNvPr id="790" name="Google Shape;790;p40"/>
          <p:cNvSpPr/>
          <p:nvPr/>
        </p:nvSpPr>
        <p:spPr>
          <a:xfrm>
            <a:off x="4210025" y="68475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1"/>
          <p:cNvSpPr txBox="1"/>
          <p:nvPr>
            <p:ph idx="3" type="subTitle"/>
          </p:nvPr>
        </p:nvSpPr>
        <p:spPr>
          <a:xfrm>
            <a:off x="4869063" y="2908013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Шумилова Анна</a:t>
            </a:r>
            <a:endParaRPr/>
          </a:p>
        </p:txBody>
      </p:sp>
      <p:sp>
        <p:nvSpPr>
          <p:cNvPr id="796" name="Google Shape;796;p41"/>
          <p:cNvSpPr txBox="1"/>
          <p:nvPr>
            <p:ph idx="4" type="subTitle"/>
          </p:nvPr>
        </p:nvSpPr>
        <p:spPr>
          <a:xfrm>
            <a:off x="1769338" y="2908013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Кибенко Дарья</a:t>
            </a:r>
            <a:endParaRPr/>
          </a:p>
        </p:txBody>
      </p:sp>
      <p:sp>
        <p:nvSpPr>
          <p:cNvPr id="797" name="Google Shape;79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Команда F1</a:t>
            </a:r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7674250" y="321225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9" name="Google Shape;799;p41"/>
          <p:cNvSpPr/>
          <p:nvPr/>
        </p:nvSpPr>
        <p:spPr>
          <a:xfrm>
            <a:off x="713225" y="1362250"/>
            <a:ext cx="572400" cy="572400"/>
          </a:xfrm>
          <a:prstGeom prst="mathPlus">
            <a:avLst>
              <a:gd fmla="val 164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800" name="Google Shape;800;p41"/>
          <p:cNvGrpSpPr/>
          <p:nvPr/>
        </p:nvGrpSpPr>
        <p:grpSpPr>
          <a:xfrm>
            <a:off x="2697172" y="2205110"/>
            <a:ext cx="649955" cy="649955"/>
            <a:chOff x="1353100" y="1993217"/>
            <a:chExt cx="280989" cy="281001"/>
          </a:xfrm>
        </p:grpSpPr>
        <p:sp>
          <p:nvSpPr>
            <p:cNvPr id="801" name="Google Shape;801;p41"/>
            <p:cNvSpPr/>
            <p:nvPr/>
          </p:nvSpPr>
          <p:spPr>
            <a:xfrm>
              <a:off x="1450282" y="2246691"/>
              <a:ext cx="86584" cy="27527"/>
            </a:xfrm>
            <a:custGeom>
              <a:rect b="b" l="l" r="r" t="t"/>
              <a:pathLst>
                <a:path extrusionOk="0" h="52183" w="164141">
                  <a:moveTo>
                    <a:pt x="56928" y="52184"/>
                  </a:moveTo>
                  <a:lnTo>
                    <a:pt x="107214" y="52184"/>
                  </a:lnTo>
                  <a:cubicBezTo>
                    <a:pt x="136626" y="52184"/>
                    <a:pt x="161295" y="29413"/>
                    <a:pt x="164141" y="0"/>
                  </a:cubicBezTo>
                  <a:lnTo>
                    <a:pt x="0" y="0"/>
                  </a:lnTo>
                  <a:cubicBezTo>
                    <a:pt x="1898" y="29413"/>
                    <a:pt x="26566" y="52184"/>
                    <a:pt x="56928" y="52184"/>
                  </a:cubicBezTo>
                  <a:lnTo>
                    <a:pt x="56928" y="52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1379399" y="1993217"/>
              <a:ext cx="227722" cy="236230"/>
            </a:xfrm>
            <a:custGeom>
              <a:rect b="b" l="l" r="r" t="t"/>
              <a:pathLst>
                <a:path extrusionOk="0" h="447830" w="431701">
                  <a:moveTo>
                    <a:pt x="415097" y="165090"/>
                  </a:moveTo>
                  <a:lnTo>
                    <a:pt x="416046" y="165090"/>
                  </a:lnTo>
                  <a:cubicBezTo>
                    <a:pt x="436920" y="164141"/>
                    <a:pt x="436920" y="134729"/>
                    <a:pt x="416046" y="133780"/>
                  </a:cubicBezTo>
                  <a:lnTo>
                    <a:pt x="415097" y="133780"/>
                  </a:lnTo>
                  <a:lnTo>
                    <a:pt x="415097" y="124292"/>
                  </a:lnTo>
                  <a:cubicBezTo>
                    <a:pt x="415097" y="55979"/>
                    <a:pt x="360067" y="0"/>
                    <a:pt x="290805" y="0"/>
                  </a:cubicBezTo>
                  <a:lnTo>
                    <a:pt x="140896" y="0"/>
                  </a:lnTo>
                  <a:cubicBezTo>
                    <a:pt x="72583" y="949"/>
                    <a:pt x="16604" y="55979"/>
                    <a:pt x="16604" y="125241"/>
                  </a:cubicBezTo>
                  <a:lnTo>
                    <a:pt x="16604" y="134729"/>
                  </a:lnTo>
                  <a:lnTo>
                    <a:pt x="15655" y="134729"/>
                  </a:lnTo>
                  <a:cubicBezTo>
                    <a:pt x="-5218" y="135678"/>
                    <a:pt x="-5218" y="165090"/>
                    <a:pt x="15655" y="166039"/>
                  </a:cubicBezTo>
                  <a:lnTo>
                    <a:pt x="16604" y="166039"/>
                  </a:lnTo>
                  <a:lnTo>
                    <a:pt x="16604" y="350105"/>
                  </a:lnTo>
                  <a:cubicBezTo>
                    <a:pt x="16604" y="399442"/>
                    <a:pt x="52658" y="440240"/>
                    <a:pt x="100098" y="447831"/>
                  </a:cubicBezTo>
                  <a:lnTo>
                    <a:pt x="100098" y="374774"/>
                  </a:lnTo>
                  <a:cubicBezTo>
                    <a:pt x="100098" y="343463"/>
                    <a:pt x="125715" y="317846"/>
                    <a:pt x="157025" y="317846"/>
                  </a:cubicBezTo>
                  <a:lnTo>
                    <a:pt x="273727" y="317846"/>
                  </a:lnTo>
                  <a:cubicBezTo>
                    <a:pt x="305037" y="317846"/>
                    <a:pt x="330655" y="343463"/>
                    <a:pt x="330655" y="374774"/>
                  </a:cubicBezTo>
                  <a:lnTo>
                    <a:pt x="330655" y="447831"/>
                  </a:lnTo>
                  <a:cubicBezTo>
                    <a:pt x="378094" y="440240"/>
                    <a:pt x="414149" y="399442"/>
                    <a:pt x="414149" y="350105"/>
                  </a:cubicBezTo>
                  <a:lnTo>
                    <a:pt x="414149" y="165090"/>
                  </a:lnTo>
                  <a:close/>
                  <a:moveTo>
                    <a:pt x="347733" y="207786"/>
                  </a:moveTo>
                  <a:cubicBezTo>
                    <a:pt x="347733" y="239096"/>
                    <a:pt x="322116" y="264714"/>
                    <a:pt x="290805" y="264714"/>
                  </a:cubicBezTo>
                  <a:lnTo>
                    <a:pt x="140896" y="264714"/>
                  </a:lnTo>
                  <a:cubicBezTo>
                    <a:pt x="109586" y="264714"/>
                    <a:pt x="83968" y="239096"/>
                    <a:pt x="83968" y="207786"/>
                  </a:cubicBezTo>
                  <a:lnTo>
                    <a:pt x="83968" y="124292"/>
                  </a:lnTo>
                  <a:cubicBezTo>
                    <a:pt x="83968" y="92982"/>
                    <a:pt x="109586" y="67364"/>
                    <a:pt x="140896" y="67364"/>
                  </a:cubicBezTo>
                  <a:lnTo>
                    <a:pt x="290805" y="67364"/>
                  </a:lnTo>
                  <a:cubicBezTo>
                    <a:pt x="322116" y="67364"/>
                    <a:pt x="347733" y="92982"/>
                    <a:pt x="347733" y="124292"/>
                  </a:cubicBezTo>
                  <a:lnTo>
                    <a:pt x="347733" y="2077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1439763" y="2045314"/>
              <a:ext cx="107104" cy="72070"/>
            </a:xfrm>
            <a:custGeom>
              <a:rect b="b" l="l" r="r" t="t"/>
              <a:pathLst>
                <a:path extrusionOk="0" h="136626" w="203041">
                  <a:moveTo>
                    <a:pt x="176476" y="0"/>
                  </a:moveTo>
                  <a:lnTo>
                    <a:pt x="26566" y="0"/>
                  </a:lnTo>
                  <a:cubicBezTo>
                    <a:pt x="12334" y="0"/>
                    <a:pt x="0" y="11385"/>
                    <a:pt x="0" y="26566"/>
                  </a:cubicBezTo>
                  <a:lnTo>
                    <a:pt x="0" y="110060"/>
                  </a:lnTo>
                  <a:cubicBezTo>
                    <a:pt x="0" y="124292"/>
                    <a:pt x="11386" y="136626"/>
                    <a:pt x="26566" y="136626"/>
                  </a:cubicBezTo>
                  <a:lnTo>
                    <a:pt x="176476" y="136626"/>
                  </a:lnTo>
                  <a:cubicBezTo>
                    <a:pt x="190708" y="136626"/>
                    <a:pt x="203042" y="125241"/>
                    <a:pt x="203042" y="110060"/>
                  </a:cubicBezTo>
                  <a:lnTo>
                    <a:pt x="203042" y="26566"/>
                  </a:lnTo>
                  <a:cubicBezTo>
                    <a:pt x="203042" y="11385"/>
                    <a:pt x="190708" y="0"/>
                    <a:pt x="176476" y="0"/>
                  </a:cubicBezTo>
                  <a:lnTo>
                    <a:pt x="176476" y="0"/>
                  </a:lnTo>
                  <a:close/>
                  <a:moveTo>
                    <a:pt x="78750" y="78750"/>
                  </a:moveTo>
                  <a:cubicBezTo>
                    <a:pt x="73057" y="84443"/>
                    <a:pt x="62620" y="84443"/>
                    <a:pt x="56928" y="78750"/>
                  </a:cubicBezTo>
                  <a:lnTo>
                    <a:pt x="55030" y="76852"/>
                  </a:lnTo>
                  <a:lnTo>
                    <a:pt x="53132" y="78750"/>
                  </a:lnTo>
                  <a:cubicBezTo>
                    <a:pt x="47440" y="84443"/>
                    <a:pt x="37003" y="84443"/>
                    <a:pt x="31310" y="78750"/>
                  </a:cubicBezTo>
                  <a:cubicBezTo>
                    <a:pt x="25617" y="73057"/>
                    <a:pt x="25617" y="62620"/>
                    <a:pt x="31310" y="56928"/>
                  </a:cubicBezTo>
                  <a:lnTo>
                    <a:pt x="44593" y="44593"/>
                  </a:lnTo>
                  <a:cubicBezTo>
                    <a:pt x="50286" y="38900"/>
                    <a:pt x="60723" y="38900"/>
                    <a:pt x="66416" y="44593"/>
                  </a:cubicBezTo>
                  <a:lnTo>
                    <a:pt x="78750" y="56928"/>
                  </a:lnTo>
                  <a:cubicBezTo>
                    <a:pt x="85391" y="62620"/>
                    <a:pt x="85391" y="73057"/>
                    <a:pt x="78750" y="78750"/>
                  </a:cubicBezTo>
                  <a:lnTo>
                    <a:pt x="78750" y="78750"/>
                  </a:lnTo>
                  <a:close/>
                  <a:moveTo>
                    <a:pt x="170783" y="78750"/>
                  </a:moveTo>
                  <a:cubicBezTo>
                    <a:pt x="165090" y="84443"/>
                    <a:pt x="154653" y="84443"/>
                    <a:pt x="148961" y="78750"/>
                  </a:cubicBezTo>
                  <a:lnTo>
                    <a:pt x="147063" y="76852"/>
                  </a:lnTo>
                  <a:lnTo>
                    <a:pt x="145165" y="78750"/>
                  </a:lnTo>
                  <a:cubicBezTo>
                    <a:pt x="139473" y="84443"/>
                    <a:pt x="129036" y="84443"/>
                    <a:pt x="123343" y="78750"/>
                  </a:cubicBezTo>
                  <a:cubicBezTo>
                    <a:pt x="117650" y="73057"/>
                    <a:pt x="117650" y="62620"/>
                    <a:pt x="123343" y="56928"/>
                  </a:cubicBezTo>
                  <a:lnTo>
                    <a:pt x="135678" y="44593"/>
                  </a:lnTo>
                  <a:cubicBezTo>
                    <a:pt x="141370" y="38900"/>
                    <a:pt x="151807" y="38900"/>
                    <a:pt x="157500" y="44593"/>
                  </a:cubicBezTo>
                  <a:lnTo>
                    <a:pt x="169834" y="56928"/>
                  </a:lnTo>
                  <a:cubicBezTo>
                    <a:pt x="177424" y="62620"/>
                    <a:pt x="177424" y="73057"/>
                    <a:pt x="170783" y="78750"/>
                  </a:cubicBezTo>
                  <a:lnTo>
                    <a:pt x="170783" y="787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1448278" y="2177562"/>
              <a:ext cx="89116" cy="53052"/>
            </a:xfrm>
            <a:custGeom>
              <a:rect b="b" l="l" r="r" t="t"/>
              <a:pathLst>
                <a:path extrusionOk="0" h="100572" w="168940">
                  <a:moveTo>
                    <a:pt x="144217" y="0"/>
                  </a:moveTo>
                  <a:lnTo>
                    <a:pt x="26566" y="0"/>
                  </a:lnTo>
                  <a:cubicBezTo>
                    <a:pt x="12334" y="0"/>
                    <a:pt x="0" y="11385"/>
                    <a:pt x="0" y="26566"/>
                  </a:cubicBezTo>
                  <a:lnTo>
                    <a:pt x="0" y="100572"/>
                  </a:lnTo>
                  <a:lnTo>
                    <a:pt x="168885" y="100572"/>
                  </a:lnTo>
                  <a:lnTo>
                    <a:pt x="168885" y="26566"/>
                  </a:lnTo>
                  <a:cubicBezTo>
                    <a:pt x="169834" y="11385"/>
                    <a:pt x="158449" y="0"/>
                    <a:pt x="144217" y="0"/>
                  </a:cubicBezTo>
                  <a:lnTo>
                    <a:pt x="14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1353100" y="2160029"/>
              <a:ext cx="43042" cy="70568"/>
            </a:xfrm>
            <a:custGeom>
              <a:rect b="b" l="l" r="r" t="t"/>
              <a:pathLst>
                <a:path extrusionOk="0" h="133779" w="81596">
                  <a:moveTo>
                    <a:pt x="35105" y="34157"/>
                  </a:moveTo>
                  <a:lnTo>
                    <a:pt x="35105" y="0"/>
                  </a:lnTo>
                  <a:lnTo>
                    <a:pt x="0" y="0"/>
                  </a:lnTo>
                  <a:lnTo>
                    <a:pt x="0" y="51235"/>
                  </a:lnTo>
                  <a:cubicBezTo>
                    <a:pt x="0" y="95828"/>
                    <a:pt x="36054" y="132831"/>
                    <a:pt x="81596" y="133780"/>
                  </a:cubicBezTo>
                  <a:cubicBezTo>
                    <a:pt x="53132" y="109111"/>
                    <a:pt x="35105" y="74006"/>
                    <a:pt x="35105" y="34157"/>
                  </a:cubicBezTo>
                  <a:lnTo>
                    <a:pt x="35105" y="34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1615092" y="2106929"/>
              <a:ext cx="18518" cy="36035"/>
            </a:xfrm>
            <a:custGeom>
              <a:rect b="b" l="l" r="r" t="t"/>
              <a:pathLst>
                <a:path extrusionOk="0" h="68313" w="35105">
                  <a:moveTo>
                    <a:pt x="0" y="0"/>
                  </a:moveTo>
                  <a:lnTo>
                    <a:pt x="0" y="68313"/>
                  </a:lnTo>
                  <a:lnTo>
                    <a:pt x="35105" y="68313"/>
                  </a:lnTo>
                  <a:lnTo>
                    <a:pt x="35105" y="67364"/>
                  </a:lnTo>
                  <a:cubicBezTo>
                    <a:pt x="35105" y="39849"/>
                    <a:pt x="20873" y="1518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1591047" y="2159528"/>
              <a:ext cx="43042" cy="70568"/>
            </a:xfrm>
            <a:custGeom>
              <a:rect b="b" l="l" r="r" t="t"/>
              <a:pathLst>
                <a:path extrusionOk="0" h="133779" w="81596">
                  <a:moveTo>
                    <a:pt x="45542" y="35105"/>
                  </a:moveTo>
                  <a:cubicBezTo>
                    <a:pt x="45542" y="74955"/>
                    <a:pt x="27515" y="110060"/>
                    <a:pt x="0" y="133780"/>
                  </a:cubicBezTo>
                  <a:cubicBezTo>
                    <a:pt x="44593" y="132831"/>
                    <a:pt x="81596" y="96777"/>
                    <a:pt x="81596" y="51235"/>
                  </a:cubicBezTo>
                  <a:lnTo>
                    <a:pt x="81596" y="0"/>
                  </a:lnTo>
                  <a:lnTo>
                    <a:pt x="46491" y="0"/>
                  </a:lnTo>
                  <a:lnTo>
                    <a:pt x="46491" y="35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41"/>
          <p:cNvGrpSpPr/>
          <p:nvPr/>
        </p:nvGrpSpPr>
        <p:grpSpPr>
          <a:xfrm>
            <a:off x="5796897" y="2205110"/>
            <a:ext cx="649955" cy="649955"/>
            <a:chOff x="1353100" y="1993217"/>
            <a:chExt cx="280989" cy="281001"/>
          </a:xfrm>
        </p:grpSpPr>
        <p:sp>
          <p:nvSpPr>
            <p:cNvPr id="809" name="Google Shape;809;p41"/>
            <p:cNvSpPr/>
            <p:nvPr/>
          </p:nvSpPr>
          <p:spPr>
            <a:xfrm>
              <a:off x="1450282" y="2246691"/>
              <a:ext cx="86584" cy="27527"/>
            </a:xfrm>
            <a:custGeom>
              <a:rect b="b" l="l" r="r" t="t"/>
              <a:pathLst>
                <a:path extrusionOk="0" h="52183" w="164141">
                  <a:moveTo>
                    <a:pt x="56928" y="52184"/>
                  </a:moveTo>
                  <a:lnTo>
                    <a:pt x="107214" y="52184"/>
                  </a:lnTo>
                  <a:cubicBezTo>
                    <a:pt x="136626" y="52184"/>
                    <a:pt x="161295" y="29413"/>
                    <a:pt x="164141" y="0"/>
                  </a:cubicBezTo>
                  <a:lnTo>
                    <a:pt x="0" y="0"/>
                  </a:lnTo>
                  <a:cubicBezTo>
                    <a:pt x="1898" y="29413"/>
                    <a:pt x="26566" y="52184"/>
                    <a:pt x="56928" y="52184"/>
                  </a:cubicBezTo>
                  <a:lnTo>
                    <a:pt x="56928" y="52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1379399" y="1993217"/>
              <a:ext cx="227722" cy="236230"/>
            </a:xfrm>
            <a:custGeom>
              <a:rect b="b" l="l" r="r" t="t"/>
              <a:pathLst>
                <a:path extrusionOk="0" h="447830" w="431701">
                  <a:moveTo>
                    <a:pt x="415097" y="165090"/>
                  </a:moveTo>
                  <a:lnTo>
                    <a:pt x="416046" y="165090"/>
                  </a:lnTo>
                  <a:cubicBezTo>
                    <a:pt x="436920" y="164141"/>
                    <a:pt x="436920" y="134729"/>
                    <a:pt x="416046" y="133780"/>
                  </a:cubicBezTo>
                  <a:lnTo>
                    <a:pt x="415097" y="133780"/>
                  </a:lnTo>
                  <a:lnTo>
                    <a:pt x="415097" y="124292"/>
                  </a:lnTo>
                  <a:cubicBezTo>
                    <a:pt x="415097" y="55979"/>
                    <a:pt x="360067" y="0"/>
                    <a:pt x="290805" y="0"/>
                  </a:cubicBezTo>
                  <a:lnTo>
                    <a:pt x="140896" y="0"/>
                  </a:lnTo>
                  <a:cubicBezTo>
                    <a:pt x="72583" y="949"/>
                    <a:pt x="16604" y="55979"/>
                    <a:pt x="16604" y="125241"/>
                  </a:cubicBezTo>
                  <a:lnTo>
                    <a:pt x="16604" y="134729"/>
                  </a:lnTo>
                  <a:lnTo>
                    <a:pt x="15655" y="134729"/>
                  </a:lnTo>
                  <a:cubicBezTo>
                    <a:pt x="-5218" y="135678"/>
                    <a:pt x="-5218" y="165090"/>
                    <a:pt x="15655" y="166039"/>
                  </a:cubicBezTo>
                  <a:lnTo>
                    <a:pt x="16604" y="166039"/>
                  </a:lnTo>
                  <a:lnTo>
                    <a:pt x="16604" y="350105"/>
                  </a:lnTo>
                  <a:cubicBezTo>
                    <a:pt x="16604" y="399442"/>
                    <a:pt x="52658" y="440240"/>
                    <a:pt x="100098" y="447831"/>
                  </a:cubicBezTo>
                  <a:lnTo>
                    <a:pt x="100098" y="374774"/>
                  </a:lnTo>
                  <a:cubicBezTo>
                    <a:pt x="100098" y="343463"/>
                    <a:pt x="125715" y="317846"/>
                    <a:pt x="157025" y="317846"/>
                  </a:cubicBezTo>
                  <a:lnTo>
                    <a:pt x="273727" y="317846"/>
                  </a:lnTo>
                  <a:cubicBezTo>
                    <a:pt x="305037" y="317846"/>
                    <a:pt x="330655" y="343463"/>
                    <a:pt x="330655" y="374774"/>
                  </a:cubicBezTo>
                  <a:lnTo>
                    <a:pt x="330655" y="447831"/>
                  </a:lnTo>
                  <a:cubicBezTo>
                    <a:pt x="378094" y="440240"/>
                    <a:pt x="414149" y="399442"/>
                    <a:pt x="414149" y="350105"/>
                  </a:cubicBezTo>
                  <a:lnTo>
                    <a:pt x="414149" y="165090"/>
                  </a:lnTo>
                  <a:close/>
                  <a:moveTo>
                    <a:pt x="347733" y="207786"/>
                  </a:moveTo>
                  <a:cubicBezTo>
                    <a:pt x="347733" y="239096"/>
                    <a:pt x="322116" y="264714"/>
                    <a:pt x="290805" y="264714"/>
                  </a:cubicBezTo>
                  <a:lnTo>
                    <a:pt x="140896" y="264714"/>
                  </a:lnTo>
                  <a:cubicBezTo>
                    <a:pt x="109586" y="264714"/>
                    <a:pt x="83968" y="239096"/>
                    <a:pt x="83968" y="207786"/>
                  </a:cubicBezTo>
                  <a:lnTo>
                    <a:pt x="83968" y="124292"/>
                  </a:lnTo>
                  <a:cubicBezTo>
                    <a:pt x="83968" y="92982"/>
                    <a:pt x="109586" y="67364"/>
                    <a:pt x="140896" y="67364"/>
                  </a:cubicBezTo>
                  <a:lnTo>
                    <a:pt x="290805" y="67364"/>
                  </a:lnTo>
                  <a:cubicBezTo>
                    <a:pt x="322116" y="67364"/>
                    <a:pt x="347733" y="92982"/>
                    <a:pt x="347733" y="124292"/>
                  </a:cubicBezTo>
                  <a:lnTo>
                    <a:pt x="347733" y="2077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1439763" y="2045314"/>
              <a:ext cx="107104" cy="72070"/>
            </a:xfrm>
            <a:custGeom>
              <a:rect b="b" l="l" r="r" t="t"/>
              <a:pathLst>
                <a:path extrusionOk="0" h="136626" w="203041">
                  <a:moveTo>
                    <a:pt x="176476" y="0"/>
                  </a:moveTo>
                  <a:lnTo>
                    <a:pt x="26566" y="0"/>
                  </a:lnTo>
                  <a:cubicBezTo>
                    <a:pt x="12334" y="0"/>
                    <a:pt x="0" y="11385"/>
                    <a:pt x="0" y="26566"/>
                  </a:cubicBezTo>
                  <a:lnTo>
                    <a:pt x="0" y="110060"/>
                  </a:lnTo>
                  <a:cubicBezTo>
                    <a:pt x="0" y="124292"/>
                    <a:pt x="11386" y="136626"/>
                    <a:pt x="26566" y="136626"/>
                  </a:cubicBezTo>
                  <a:lnTo>
                    <a:pt x="176476" y="136626"/>
                  </a:lnTo>
                  <a:cubicBezTo>
                    <a:pt x="190708" y="136626"/>
                    <a:pt x="203042" y="125241"/>
                    <a:pt x="203042" y="110060"/>
                  </a:cubicBezTo>
                  <a:lnTo>
                    <a:pt x="203042" y="26566"/>
                  </a:lnTo>
                  <a:cubicBezTo>
                    <a:pt x="203042" y="11385"/>
                    <a:pt x="190708" y="0"/>
                    <a:pt x="176476" y="0"/>
                  </a:cubicBezTo>
                  <a:lnTo>
                    <a:pt x="176476" y="0"/>
                  </a:lnTo>
                  <a:close/>
                  <a:moveTo>
                    <a:pt x="78750" y="78750"/>
                  </a:moveTo>
                  <a:cubicBezTo>
                    <a:pt x="73057" y="84443"/>
                    <a:pt x="62620" y="84443"/>
                    <a:pt x="56928" y="78750"/>
                  </a:cubicBezTo>
                  <a:lnTo>
                    <a:pt x="55030" y="76852"/>
                  </a:lnTo>
                  <a:lnTo>
                    <a:pt x="53132" y="78750"/>
                  </a:lnTo>
                  <a:cubicBezTo>
                    <a:pt x="47440" y="84443"/>
                    <a:pt x="37003" y="84443"/>
                    <a:pt x="31310" y="78750"/>
                  </a:cubicBezTo>
                  <a:cubicBezTo>
                    <a:pt x="25617" y="73057"/>
                    <a:pt x="25617" y="62620"/>
                    <a:pt x="31310" y="56928"/>
                  </a:cubicBezTo>
                  <a:lnTo>
                    <a:pt x="44593" y="44593"/>
                  </a:lnTo>
                  <a:cubicBezTo>
                    <a:pt x="50286" y="38900"/>
                    <a:pt x="60723" y="38900"/>
                    <a:pt x="66416" y="44593"/>
                  </a:cubicBezTo>
                  <a:lnTo>
                    <a:pt x="78750" y="56928"/>
                  </a:lnTo>
                  <a:cubicBezTo>
                    <a:pt x="85391" y="62620"/>
                    <a:pt x="85391" y="73057"/>
                    <a:pt x="78750" y="78750"/>
                  </a:cubicBezTo>
                  <a:lnTo>
                    <a:pt x="78750" y="78750"/>
                  </a:lnTo>
                  <a:close/>
                  <a:moveTo>
                    <a:pt x="170783" y="78750"/>
                  </a:moveTo>
                  <a:cubicBezTo>
                    <a:pt x="165090" y="84443"/>
                    <a:pt x="154653" y="84443"/>
                    <a:pt x="148961" y="78750"/>
                  </a:cubicBezTo>
                  <a:lnTo>
                    <a:pt x="147063" y="76852"/>
                  </a:lnTo>
                  <a:lnTo>
                    <a:pt x="145165" y="78750"/>
                  </a:lnTo>
                  <a:cubicBezTo>
                    <a:pt x="139473" y="84443"/>
                    <a:pt x="129036" y="84443"/>
                    <a:pt x="123343" y="78750"/>
                  </a:cubicBezTo>
                  <a:cubicBezTo>
                    <a:pt x="117650" y="73057"/>
                    <a:pt x="117650" y="62620"/>
                    <a:pt x="123343" y="56928"/>
                  </a:cubicBezTo>
                  <a:lnTo>
                    <a:pt x="135678" y="44593"/>
                  </a:lnTo>
                  <a:cubicBezTo>
                    <a:pt x="141370" y="38900"/>
                    <a:pt x="151807" y="38900"/>
                    <a:pt x="157500" y="44593"/>
                  </a:cubicBezTo>
                  <a:lnTo>
                    <a:pt x="169834" y="56928"/>
                  </a:lnTo>
                  <a:cubicBezTo>
                    <a:pt x="177424" y="62620"/>
                    <a:pt x="177424" y="73057"/>
                    <a:pt x="170783" y="78750"/>
                  </a:cubicBezTo>
                  <a:lnTo>
                    <a:pt x="170783" y="787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1448278" y="2177562"/>
              <a:ext cx="89116" cy="53052"/>
            </a:xfrm>
            <a:custGeom>
              <a:rect b="b" l="l" r="r" t="t"/>
              <a:pathLst>
                <a:path extrusionOk="0" h="100572" w="168940">
                  <a:moveTo>
                    <a:pt x="144217" y="0"/>
                  </a:moveTo>
                  <a:lnTo>
                    <a:pt x="26566" y="0"/>
                  </a:lnTo>
                  <a:cubicBezTo>
                    <a:pt x="12334" y="0"/>
                    <a:pt x="0" y="11385"/>
                    <a:pt x="0" y="26566"/>
                  </a:cubicBezTo>
                  <a:lnTo>
                    <a:pt x="0" y="100572"/>
                  </a:lnTo>
                  <a:lnTo>
                    <a:pt x="168885" y="100572"/>
                  </a:lnTo>
                  <a:lnTo>
                    <a:pt x="168885" y="26566"/>
                  </a:lnTo>
                  <a:cubicBezTo>
                    <a:pt x="169834" y="11385"/>
                    <a:pt x="158449" y="0"/>
                    <a:pt x="144217" y="0"/>
                  </a:cubicBezTo>
                  <a:lnTo>
                    <a:pt x="14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1353100" y="2160029"/>
              <a:ext cx="43042" cy="70568"/>
            </a:xfrm>
            <a:custGeom>
              <a:rect b="b" l="l" r="r" t="t"/>
              <a:pathLst>
                <a:path extrusionOk="0" h="133779" w="81596">
                  <a:moveTo>
                    <a:pt x="35105" y="34157"/>
                  </a:moveTo>
                  <a:lnTo>
                    <a:pt x="35105" y="0"/>
                  </a:lnTo>
                  <a:lnTo>
                    <a:pt x="0" y="0"/>
                  </a:lnTo>
                  <a:lnTo>
                    <a:pt x="0" y="51235"/>
                  </a:lnTo>
                  <a:cubicBezTo>
                    <a:pt x="0" y="95828"/>
                    <a:pt x="36054" y="132831"/>
                    <a:pt x="81596" y="133780"/>
                  </a:cubicBezTo>
                  <a:cubicBezTo>
                    <a:pt x="53132" y="109111"/>
                    <a:pt x="35105" y="74006"/>
                    <a:pt x="35105" y="34157"/>
                  </a:cubicBezTo>
                  <a:lnTo>
                    <a:pt x="35105" y="34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1615092" y="2106929"/>
              <a:ext cx="18518" cy="36035"/>
            </a:xfrm>
            <a:custGeom>
              <a:rect b="b" l="l" r="r" t="t"/>
              <a:pathLst>
                <a:path extrusionOk="0" h="68313" w="35105">
                  <a:moveTo>
                    <a:pt x="0" y="0"/>
                  </a:moveTo>
                  <a:lnTo>
                    <a:pt x="0" y="68313"/>
                  </a:lnTo>
                  <a:lnTo>
                    <a:pt x="35105" y="68313"/>
                  </a:lnTo>
                  <a:lnTo>
                    <a:pt x="35105" y="67364"/>
                  </a:lnTo>
                  <a:cubicBezTo>
                    <a:pt x="35105" y="39849"/>
                    <a:pt x="20873" y="1518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1591047" y="2159528"/>
              <a:ext cx="43042" cy="70568"/>
            </a:xfrm>
            <a:custGeom>
              <a:rect b="b" l="l" r="r" t="t"/>
              <a:pathLst>
                <a:path extrusionOk="0" h="133779" w="81596">
                  <a:moveTo>
                    <a:pt x="45542" y="35105"/>
                  </a:moveTo>
                  <a:cubicBezTo>
                    <a:pt x="45542" y="74955"/>
                    <a:pt x="27515" y="110060"/>
                    <a:pt x="0" y="133780"/>
                  </a:cubicBezTo>
                  <a:cubicBezTo>
                    <a:pt x="44593" y="132831"/>
                    <a:pt x="81596" y="96777"/>
                    <a:pt x="81596" y="51235"/>
                  </a:cubicBezTo>
                  <a:lnTo>
                    <a:pt x="81596" y="0"/>
                  </a:lnTo>
                  <a:lnTo>
                    <a:pt x="46491" y="0"/>
                  </a:lnTo>
                  <a:lnTo>
                    <a:pt x="46491" y="35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05700" lIns="211475" spcFirstLastPara="1" rIns="211475" wrap="square" tIns="10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16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s in Healthcare by Slidesgo">
  <a:themeElements>
    <a:clrScheme name="Simple Light">
      <a:dk1>
        <a:srgbClr val="00F3B8"/>
      </a:dk1>
      <a:lt1>
        <a:srgbClr val="05022D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